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12" r:id="rId3"/>
    <p:sldId id="457" r:id="rId4"/>
    <p:sldId id="414" r:id="rId5"/>
    <p:sldId id="451" r:id="rId6"/>
    <p:sldId id="452" r:id="rId7"/>
    <p:sldId id="454" r:id="rId8"/>
    <p:sldId id="455" r:id="rId9"/>
    <p:sldId id="45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44515-B645-485F-92C9-BB0853AAC92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A61D5-35F6-42EB-8470-E4942B7CD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1369554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83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62200" y="990600"/>
            <a:ext cx="6553200" cy="2923877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4400" b="1" cap="all" dirty="0" smtClean="0">
                <a:solidFill>
                  <a:srgbClr val="FF0000"/>
                </a:solidFill>
                <a:latin typeface="Arial Black" pitchFamily="34" charset="0"/>
              </a:rPr>
              <a:t>Стихотворение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4400" b="1" cap="all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4400" b="1" cap="all" smtClean="0">
                <a:solidFill>
                  <a:srgbClr val="FF0000"/>
                </a:solidFill>
                <a:latin typeface="Arial Black" pitchFamily="34" charset="0"/>
              </a:rPr>
              <a:t>Парад Победы»</a:t>
            </a:r>
            <a:endParaRPr lang="ru-RU" sz="4400" b="1" cap="all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800" b="1" cap="all" dirty="0" smtClean="0">
                <a:solidFill>
                  <a:srgbClr val="FF0000"/>
                </a:solidFill>
                <a:latin typeface="Arial Black" pitchFamily="34" charset="0"/>
              </a:rPr>
              <a:t>Третья часть</a:t>
            </a:r>
            <a:endParaRPr lang="ru-RU" sz="2800" b="1" cap="all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                Государственное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                          детский сад № 141 комбинированного вида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                             Выборгского района г. Санкт-Петербурга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4799" y="6019800"/>
            <a:ext cx="57912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Презентацию подготовила воспитатель высшей категории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                      Шаплыко Марина Георгиевна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Парад на Красной 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площади</a:t>
            </a:r>
            <a:endParaRPr lang="ru-RU" sz="44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408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груди ордена.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2133600"/>
            <a:ext cx="1905000" cy="452431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Трубы трубят,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Барабаны гремят 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На площади Красной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Военный парад.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Печатая шаг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У кремлёвской стены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Идут офицеры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Российской страны.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447800"/>
            <a:ext cx="6908800" cy="5181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Проходят гвардейцы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В равнении строгом.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Знамёна гвардейские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Помнят о многом.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Их, словно солдат,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Опалила война.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Недаром сияют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На них ордена.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0"/>
            <a:ext cx="7239000" cy="4572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Идут моряки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 звенящей брусчатке -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 белые чайки,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Взлетают перчатки.</a:t>
            </a:r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391400" cy="5334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3" y="-1154907"/>
            <a:ext cx="6881814" cy="9144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За ними десанта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Ряды боевые,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Береты, как небо,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У них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голубые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696200" cy="525779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28600"/>
            <a:ext cx="4320000" cy="2880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181600" y="0"/>
            <a:ext cx="3962400" cy="1200329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Где раньше когда-то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Стучали тачанки,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Рядами проходят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"Катюши" и танки.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3657600"/>
            <a:ext cx="4497535" cy="2880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4800600"/>
            <a:ext cx="2117118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Ракеты и пушки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Везут тягачи.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Смотрите, какие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Они силачи!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sp>
        <p:nvSpPr>
          <p:cNvPr id="191489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Проходят наследники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Дедовской славы,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Защитники нашей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Советской державы.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7924800" cy="5334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3" y="-1154907"/>
            <a:ext cx="6881814" cy="9144000"/>
          </a:xfrm>
          <a:prstGeom prst="rect">
            <a:avLst/>
          </a:prstGeom>
        </p:spPr>
      </p:pic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 с ними на марше 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Суворовцы наши!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И с ними на марше 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Нахимовцы наши!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1" y="1524001"/>
            <a:ext cx="7696200" cy="502919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sp>
        <p:nvSpPr>
          <p:cNvPr id="193537" name="Rectangle 1"/>
          <p:cNvSpPr>
            <a:spLocks noChangeArrowheads="1"/>
          </p:cNvSpPr>
          <p:nvPr/>
        </p:nvSpPr>
        <p:spPr bwMode="auto">
          <a:xfrm>
            <a:off x="381000" y="381000"/>
            <a:ext cx="5105400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Надраены бляхи,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Сияют мундиры.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Отличные будут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Из них командиры!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752600"/>
            <a:ext cx="4838700" cy="4838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227</Words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196</cp:revision>
  <dcterms:created xsi:type="dcterms:W3CDTF">2012-02-05T07:27:55Z</dcterms:created>
  <dcterms:modified xsi:type="dcterms:W3CDTF">2012-02-12T16:25:21Z</dcterms:modified>
</cp:coreProperties>
</file>