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1" r:id="rId4"/>
    <p:sldId id="260" r:id="rId5"/>
    <p:sldId id="259" r:id="rId6"/>
    <p:sldId id="267" r:id="rId7"/>
    <p:sldId id="258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01194-6A09-4FF4-B59B-90B74AB45519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DE6B-F5E1-422E-8F17-0DCB11E3F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01194-6A09-4FF4-B59B-90B74AB45519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DE6B-F5E1-422E-8F17-0DCB11E3F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01194-6A09-4FF4-B59B-90B74AB45519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DE6B-F5E1-422E-8F17-0DCB11E3F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01194-6A09-4FF4-B59B-90B74AB45519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DE6B-F5E1-422E-8F17-0DCB11E3F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01194-6A09-4FF4-B59B-90B74AB45519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DE6B-F5E1-422E-8F17-0DCB11E3F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01194-6A09-4FF4-B59B-90B74AB45519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DE6B-F5E1-422E-8F17-0DCB11E3F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01194-6A09-4FF4-B59B-90B74AB45519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DE6B-F5E1-422E-8F17-0DCB11E3F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01194-6A09-4FF4-B59B-90B74AB45519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DE6B-F5E1-422E-8F17-0DCB11E3F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01194-6A09-4FF4-B59B-90B74AB45519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DE6B-F5E1-422E-8F17-0DCB11E3F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01194-6A09-4FF4-B59B-90B74AB45519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DE6B-F5E1-422E-8F17-0DCB11E3FFC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901194-6A09-4FF4-B59B-90B74AB45519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5EDE6B-F5E1-422E-8F17-0DCB11E3F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F901194-6A09-4FF4-B59B-90B74AB45519}" type="datetimeFigureOut">
              <a:rPr lang="ru-RU" smtClean="0"/>
              <a:pPr/>
              <a:t>01.02.2013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25EDE6B-F5E1-422E-8F17-0DCB11E3FFC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advClick="0" advTm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85852" y="0"/>
            <a:ext cx="7406640" cy="564357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Тема: «Местоимения </a:t>
            </a:r>
            <a:b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8000" b="1" i="1" dirty="0" smtClean="0">
                <a:latin typeface="Times New Roman" pitchFamily="18" charset="0"/>
                <a:cs typeface="Times New Roman" pitchFamily="18" charset="0"/>
              </a:rPr>
              <a:t>1-го, 2-го и 3-го лица.»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i="1" dirty="0" smtClean="0"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6143644"/>
            <a:ext cx="7406640" cy="571504"/>
          </a:xfrm>
        </p:spPr>
        <p:txBody>
          <a:bodyPr/>
          <a:lstStyle/>
          <a:p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Учитель 4 класса «Б» Гаврилова В.М.</a:t>
            </a:r>
            <a:endParaRPr lang="ru-RU" i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0"/>
            <a:ext cx="8429652" cy="1785926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Что такое местоимение? 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643050"/>
            <a:ext cx="7862150" cy="42481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ru-RU" sz="4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4800" i="1" dirty="0" smtClean="0">
                <a:latin typeface="Times New Roman" pitchFamily="18" charset="0"/>
                <a:cs typeface="Times New Roman" pitchFamily="18" charset="0"/>
              </a:rPr>
              <a:t>Это часть речи , которая не называет предмет,  а указывает на него.</a:t>
            </a:r>
            <a:endParaRPr lang="ru-RU" sz="48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5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9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214290"/>
            <a:ext cx="8143900" cy="1417638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Назовите местоимение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1-го лица ед.ч. ? ( я )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		мн.ч. ? ( мы )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2-го лица ед.ч. ? ( ты )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		мн.ч. ?( вы )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3-го лица ед.ч. ? ( она, он, оно ) </a:t>
            </a:r>
          </a:p>
          <a:p>
            <a:pPr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			мн.ч. ? ( они )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Молодцы!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aplod7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1" y="1806242"/>
            <a:ext cx="4929222" cy="4596011"/>
          </a:xfrm>
          <a:prstGeom prst="rect">
            <a:avLst/>
          </a:prstGeom>
        </p:spPr>
      </p:pic>
    </p:spTree>
  </p:cSld>
  <p:clrMapOvr>
    <a:masterClrMapping/>
  </p:clrMapOvr>
  <p:transition>
    <p:sndAc>
      <p:stSnd>
        <p:snd r:embed="rId2" name="applause.wav" builtIn="1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Словарь: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728" y="2057400"/>
            <a:ext cx="749808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Почтальон, вьюга, подъезд, объяснить,  платье, обезьяна.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съёмка фильма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В съёмке нового фильма участвуют известные актеры.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Местоимение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ru-RU" sz="5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Это часть речи, которая не называет предмет, а указывает на него.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Местоимения</a:t>
            </a:r>
            <a:endParaRPr lang="ru-RU" sz="6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429684" cy="464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3159237"/>
                <a:gridCol w="2460552"/>
              </a:tblGrid>
              <a:tr h="1160868">
                <a:tc>
                  <a:txBody>
                    <a:bodyPr/>
                    <a:lstStyle/>
                    <a:p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  Ед. ч.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Мн. ч.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0868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1 лицо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 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0868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2 лицо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   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0868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3 лицо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smtClean="0">
                          <a:latin typeface="Times New Roman" pitchFamily="18" charset="0"/>
                          <a:cs typeface="Times New Roman" pitchFamily="18" charset="0"/>
                        </a:rPr>
                        <a:t>    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Местоимения</a:t>
            </a:r>
            <a:endParaRPr lang="ru-RU" sz="6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2000240"/>
          <a:ext cx="8429684" cy="464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09895"/>
                <a:gridCol w="3159237"/>
                <a:gridCol w="2460552"/>
              </a:tblGrid>
              <a:tr h="1160868">
                <a:tc>
                  <a:txBody>
                    <a:bodyPr/>
                    <a:lstStyle/>
                    <a:p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  Ед. ч.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Мн. ч.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0868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1 лицо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я 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   мы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0868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2 лицо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ты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   вы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60868"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3 лицо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он</a:t>
                      </a:r>
                      <a:r>
                        <a:rPr lang="en-US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она</a:t>
                      </a:r>
                      <a:r>
                        <a:rPr lang="en-US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оно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4800" dirty="0" smtClean="0">
                          <a:latin typeface="Times New Roman" pitchFamily="18" charset="0"/>
                          <a:cs typeface="Times New Roman" pitchFamily="18" charset="0"/>
                        </a:rPr>
                        <a:t>    они</a:t>
                      </a:r>
                      <a:endParaRPr lang="ru-RU" sz="4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600" b="1" i="1" dirty="0" smtClean="0">
                <a:latin typeface="Times New Roman" pitchFamily="18" charset="0"/>
                <a:cs typeface="Times New Roman" pitchFamily="18" charset="0"/>
              </a:rPr>
              <a:t>Упражнение 377 </a:t>
            </a:r>
            <a:endParaRPr lang="ru-RU" sz="6600" b="1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Она - ед.ч. , 3 л. ,ж.р.  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Ты - ед.ч. , 2 л.  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Он - ед.ч. , 3 л. , м.р.</a:t>
            </a:r>
            <a:endParaRPr lang="ru-RU" sz="4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idx="1"/>
          </p:nvPr>
        </p:nvSpPr>
        <p:spPr>
          <a:xfrm>
            <a:off x="1000100" y="0"/>
            <a:ext cx="7933588" cy="6248400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Целый день ребята трудились. Ребята строили снежную горку во дворе. Только к обеду горка была готова. Ребята полили горку водой и побежали домой обедать.</a:t>
            </a:r>
          </a:p>
          <a:p>
            <a:pPr marL="0" indent="457200" algn="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 По Н. Носову. )</a:t>
            </a:r>
            <a:endParaRPr lang="ru-RU" sz="4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0"/>
            <a:ext cx="8143900" cy="6858000"/>
          </a:xfrm>
        </p:spPr>
        <p:txBody>
          <a:bodyPr>
            <a:normAutofit/>
          </a:bodyPr>
          <a:lstStyle/>
          <a:p>
            <a:pPr marL="0" indent="457200" algn="just"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457200" algn="just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Целый день ребята трудились. Они строили снежную горку во дворе. Только к обеду она была готова. Дети полили горку водой и побежали домой обедать.</a:t>
            </a:r>
          </a:p>
          <a:p>
            <a:pPr marL="0" indent="457200" algn="r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( По Н. Носову. )</a:t>
            </a:r>
          </a:p>
          <a:p>
            <a:pPr marL="0" indent="45720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Они - мн.ч. , 3 л. </a:t>
            </a:r>
          </a:p>
          <a:p>
            <a:pPr marL="0" indent="457200">
              <a:buNone/>
            </a:pP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Она - ед.ч. , 3 л. , ж.р. </a:t>
            </a:r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106</TotalTime>
  <Words>255</Words>
  <Application>Microsoft Office PowerPoint</Application>
  <PresentationFormat>Экран (4:3)</PresentationFormat>
  <Paragraphs>58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          Тема: «Местоимения  1-го, 2-го и 3-го лица.»  </vt:lpstr>
      <vt:lpstr>Словарь:</vt:lpstr>
      <vt:lpstr>съёмка фильма</vt:lpstr>
      <vt:lpstr>Местоимение</vt:lpstr>
      <vt:lpstr>Местоимения</vt:lpstr>
      <vt:lpstr>Местоимения</vt:lpstr>
      <vt:lpstr>Упражнение 377 </vt:lpstr>
      <vt:lpstr>Слайд 8</vt:lpstr>
      <vt:lpstr>Слайд 9</vt:lpstr>
      <vt:lpstr>Что такое местоимение? </vt:lpstr>
      <vt:lpstr>Назовите местоимение </vt:lpstr>
      <vt:lpstr>Молодцы!</vt:lpstr>
    </vt:vector>
  </TitlesOfParts>
  <Company>ГОУ ЦО №1989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Тема: «Местоимения  1-го, 2-го и 3-го лица.»  </dc:title>
  <dc:creator>Teacher_220</dc:creator>
  <cp:lastModifiedBy>Teacher_220</cp:lastModifiedBy>
  <cp:revision>16</cp:revision>
  <dcterms:created xsi:type="dcterms:W3CDTF">2013-02-01T07:02:11Z</dcterms:created>
  <dcterms:modified xsi:type="dcterms:W3CDTF">2013-02-01T12:20:29Z</dcterms:modified>
</cp:coreProperties>
</file>