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7AE9-D812-4AC4-A8DC-4E9DC4A32A57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710D-CB1C-48B9-8640-3C4EADF0F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9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E91E-3105-4EF7-9C84-776D7290654E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C768-7619-4539-B202-C08ACCFA4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9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94E7-D520-4A32-A2B2-0B877EF3C1F3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D2D49-95C1-4667-9AB8-0FDFAE55C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7741-1B18-4539-8D35-51FA803FEB8B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1293-804E-4594-879A-8697BF309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0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4803-177A-4268-B9F7-B5C37ED507DA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F369-8CFB-42C5-A3DE-F01B6F971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4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541D-C139-4683-9049-F228B06D82A5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C49E-6608-42E9-9CD2-138785F8A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3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7B36-13CB-4291-B925-BE3626407DAD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9AF6-635E-48F6-8FEC-F765C418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0303-070D-4CA3-B8E9-DE8F6B05EB3A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E3C0-351B-4F2A-B464-CC678A8C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4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697C-519A-47B6-A2AD-98E56EEE8077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D2FC-6C79-4866-B7DB-3576D27ED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8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057E-EE3C-4453-A797-01483ACCCEE0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DA0C5-13E2-475C-AC8B-3CC964E4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8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3EA9-DA74-4E72-AAE0-DD50297E3D5D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BE91-6A67-4350-91D8-95AC95A0B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1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D0A3C-9A23-48D2-8F16-0B63A820469F}" type="datetimeFigureOut">
              <a:rPr lang="ru-RU"/>
              <a:pPr>
                <a:defRPr/>
              </a:pPr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10EA6-79B9-490F-B09A-4417DA6BE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7256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4388" y="4797425"/>
            <a:ext cx="1724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8987" y="214313"/>
            <a:ext cx="1724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6862" y="4822826"/>
            <a:ext cx="1724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5" descr="http://www.varson.ru/images/NachSchool_jpeg_big/alphab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varson.ru/images/NachSchool_jpeg_big/alphabet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1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varson.ru/images/NachSchool_jpeg_big/alphabe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4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varson.ru/images/NachSchool_jpeg_big/alphabet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6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varson.ru/images/NachSchool_jpeg_big/alphabe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8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varson.ru/images/NachSchool_jpeg_big/alphabet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varson.ru/images/NachSchool_jpeg_big/alphabet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varson.ru/images/NachSchool_jpeg_big/alphabet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4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varson.ru/images/NachSchool_jpeg_big/alphabet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0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varson.ru/images/NachSchool_jpeg_big/alphabet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4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varson.ru/images/NachSchool_jpeg_big/alphabet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9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arson.ru/images/NachSchool_jpeg_big/alphab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varson.ru/images/NachSchool_jpeg_big/alphabe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13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varson.ru/images/NachSchool_jpeg_big/alphabet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5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varson.ru/images/NachSchool_jpeg_big/alphabet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varson.ru/images/NachSchool_jpeg_big/alphabet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varson.ru/images/NachSchool_jpeg_big/alphabet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7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varson.ru/images/NachSchool_jpeg_big/alphabet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varson.ru/images/NachSchool_jpeg_big/alphabet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87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varson.ru/images/NachSchool_jpeg_big/alphabet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4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varson.ru/images/NachSchool_jpeg_big/alphabet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596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8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varson.ru/images/NachSchool_jpeg_big/alphabet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0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arson.ru/images/NachSchool_jpeg_big/alphabe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61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varson.ru/images/NachSchool_jpeg_big/alphabet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varson.ru/images/NachSchool_jpeg_big/alphabet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57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varson.ru/images/NachSchool_jpeg_big/alphabet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24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6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9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arson.ru/images/NachSchool_jpeg_big/alphab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0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arson.ru/images/NachSchool_jpeg_big/alphabe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varson.ru/images/NachSchool_jpeg_big/alphabe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6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varson.ru/images/NachSchool_jpeg_big/alphabe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0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varson.ru/images/NachSchool_jpeg_big/alphabe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9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arson.ru/images/NachSchool_jpeg_big/alphabet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75882"/>
      </p:ext>
    </p:extLst>
  </p:cSld>
  <p:clrMapOvr>
    <a:masterClrMapping/>
  </p:clrMapOvr>
</p:sld>
</file>

<file path=ppt/theme/theme1.xml><?xml version="1.0" encoding="utf-8"?>
<a:theme xmlns:a="http://schemas.openxmlformats.org/drawingml/2006/main" name="Орнамент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Орнамент 5</Template>
  <TotalTime>17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Calibri</vt:lpstr>
      <vt:lpstr>Arial</vt:lpstr>
      <vt:lpstr>Times New Roman</vt:lpstr>
      <vt:lpstr>Орнамент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гульсина</dc:creator>
  <cp:lastModifiedBy>гульсина</cp:lastModifiedBy>
  <cp:revision>2</cp:revision>
  <dcterms:created xsi:type="dcterms:W3CDTF">2012-08-13T13:48:59Z</dcterms:created>
  <dcterms:modified xsi:type="dcterms:W3CDTF">2012-08-13T14:06:55Z</dcterms:modified>
</cp:coreProperties>
</file>