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9" r:id="rId13"/>
    <p:sldId id="270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3.9946898998736269E-2"/>
                  <c:y val="-0.19797459218574048"/>
                </c:manualLayout>
              </c:layout>
              <c:tx>
                <c:rich>
                  <a:bodyPr/>
                  <a:lstStyle/>
                  <a:p>
                    <a:r>
                      <a:rPr lang="ru-RU" sz="2400" b="1" dirty="0"/>
                      <a:t>Солёная вода
97%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3467732332069599"/>
                  <c:y val="1.518987514799734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23023670652279579"/>
                  <c:y val="0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3"/>
                <c:pt idx="0">
                  <c:v>Солёная вода</c:v>
                </c:pt>
                <c:pt idx="1">
                  <c:v>Ледники</c:v>
                </c:pt>
                <c:pt idx="2">
                  <c:v>Пресная вода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0.97</c:v>
                </c:pt>
                <c:pt idx="1">
                  <c:v>2.0000000000000004E-2</c:v>
                </c:pt>
                <c:pt idx="2">
                  <c:v>1.0000000000000002E-2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79F8-C066-4326-8635-B72CB69399AF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72CA-9CBE-425F-AEC4-55C4507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79F8-C066-4326-8635-B72CB69399AF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72CA-9CBE-425F-AEC4-55C4507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79F8-C066-4326-8635-B72CB69399AF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72CA-9CBE-425F-AEC4-55C4507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79F8-C066-4326-8635-B72CB69399AF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72CA-9CBE-425F-AEC4-55C4507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79F8-C066-4326-8635-B72CB69399AF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72CA-9CBE-425F-AEC4-55C4507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79F8-C066-4326-8635-B72CB69399AF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72CA-9CBE-425F-AEC4-55C4507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79F8-C066-4326-8635-B72CB69399AF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72CA-9CBE-425F-AEC4-55C4507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79F8-C066-4326-8635-B72CB69399AF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72CA-9CBE-425F-AEC4-55C4507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79F8-C066-4326-8635-B72CB69399AF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72CA-9CBE-425F-AEC4-55C4507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79F8-C066-4326-8635-B72CB69399AF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72CA-9CBE-425F-AEC4-55C45071B6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79F8-C066-4326-8635-B72CB69399AF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10E72CA-9CBE-425F-AEC4-55C45071B6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6479F8-C066-4326-8635-B72CB69399AF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0E72CA-9CBE-425F-AEC4-55C45071B62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nordural.ru/i/09-11/1258885449.jpg" TargetMode="External"/><Relationship Id="rId7" Type="http://schemas.openxmlformats.org/officeDocument/2006/relationships/hyperlink" Target="http://km-school.ru/r9/img23.jpg" TargetMode="External"/><Relationship Id="rId2" Type="http://schemas.openxmlformats.org/officeDocument/2006/relationships/hyperlink" Target="http://planetolog.ru/maps/russia-oblast/Amurskaya_Ob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pload.wikimedia.org/wikipedia/commons/7/75/&#1041;&#1077;&#1083;&#1086;&#1077;_&#1086;&#1079;&#1077;&#1088;&#1086;._&#1050;&#1091;&#1079;&#1085;&#1077;&#1094;&#1086;&#1074;&#1089;&#1082;.JPG" TargetMode="External"/><Relationship Id="rId5" Type="http://schemas.openxmlformats.org/officeDocument/2006/relationships/hyperlink" Target="http://www.vokrugsveta.ru/img/cmn/2006/11/04/015.jpg" TargetMode="External"/><Relationship Id="rId4" Type="http://schemas.openxmlformats.org/officeDocument/2006/relationships/hyperlink" Target="http://toprekord.ru/wp-content/uploads/2010/03/amazonka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dirty="0" smtClean="0"/>
              <a:t>Окружающий мир.</a:t>
            </a:r>
            <a:br>
              <a:rPr lang="ru-RU" sz="6000" dirty="0" smtClean="0"/>
            </a:br>
            <a:r>
              <a:rPr lang="ru-RU" sz="6000" dirty="0" smtClean="0"/>
              <a:t>2 класс.</a:t>
            </a:r>
            <a:br>
              <a:rPr lang="ru-RU" sz="6000" dirty="0" smtClean="0"/>
            </a:br>
            <a:r>
              <a:rPr lang="ru-RU" sz="7200" dirty="0" smtClean="0"/>
              <a:t>«ВОДОЁМЫ»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4714884"/>
            <a:ext cx="7854696" cy="1752600"/>
          </a:xfrm>
        </p:spPr>
        <p:txBody>
          <a:bodyPr>
            <a:normAutofit fontScale="85000" lnSpcReduction="20000"/>
          </a:bodyPr>
          <a:lstStyle/>
          <a:p>
            <a:r>
              <a:rPr lang="ru-RU" dirty="0" err="1" smtClean="0"/>
              <a:t>Юпатова</a:t>
            </a:r>
            <a:r>
              <a:rPr lang="ru-RU" dirty="0" smtClean="0"/>
              <a:t> Ольга Анатольевна</a:t>
            </a:r>
          </a:p>
          <a:p>
            <a:r>
              <a:rPr lang="ru-RU" dirty="0" smtClean="0"/>
              <a:t>учитель начальных классов МОБУ СОШ № 10</a:t>
            </a:r>
          </a:p>
          <a:p>
            <a:r>
              <a:rPr lang="ru-RU" dirty="0" smtClean="0"/>
              <a:t>Г. Благовещенска Амурской области.</a:t>
            </a:r>
          </a:p>
          <a:p>
            <a:r>
              <a:rPr lang="ru-RU" dirty="0" smtClean="0"/>
              <a:t>УМК «Школа России»</a:t>
            </a:r>
          </a:p>
          <a:p>
            <a:r>
              <a:rPr lang="ru-RU" dirty="0" smtClean="0"/>
              <a:t>А. Плешаков.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Mama\Desktop\img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40000"/>
          </a:blip>
          <a:srcRect l="31719" t="5425" r="33125" b="11325"/>
          <a:stretch>
            <a:fillRect/>
          </a:stretch>
        </p:blipFill>
        <p:spPr bwMode="auto">
          <a:xfrm>
            <a:off x="1428728" y="302849"/>
            <a:ext cx="5072098" cy="65551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215074" y="357166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 Black" pitchFamily="34" charset="0"/>
              </a:rPr>
              <a:t>ИСТОК</a:t>
            </a:r>
            <a:endParaRPr lang="ru-RU" sz="2400" b="1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43636" y="5000636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 Black" pitchFamily="34" charset="0"/>
              </a:rPr>
              <a:t>УСТЬЕ</a:t>
            </a:r>
            <a:endParaRPr lang="ru-RU" sz="2400" b="1" dirty="0"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72198" y="2428868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 Black" pitchFamily="34" charset="0"/>
              </a:rPr>
              <a:t>РУСЛО</a:t>
            </a:r>
            <a:endParaRPr lang="ru-RU" sz="2400" b="1" dirty="0"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1928802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 Black" pitchFamily="34" charset="0"/>
              </a:rPr>
              <a:t>ПРИТОК</a:t>
            </a:r>
            <a:endParaRPr lang="ru-RU" sz="2400" b="1" dirty="0"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3143248"/>
            <a:ext cx="19288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 Black" pitchFamily="34" charset="0"/>
              </a:rPr>
              <a:t>ПРАВЫЙ БЕРЕГ</a:t>
            </a:r>
            <a:endParaRPr lang="ru-RU" sz="2400" b="1" dirty="0"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388" y="3857628"/>
            <a:ext cx="1643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 Black" pitchFamily="34" charset="0"/>
              </a:rPr>
              <a:t>ЛЕВЫЙ БЕРЕГ</a:t>
            </a:r>
            <a:endParaRPr lang="ru-RU" sz="2400" b="1" dirty="0">
              <a:latin typeface="Arial Black" pitchFamily="34" charset="0"/>
            </a:endParaRPr>
          </a:p>
        </p:txBody>
      </p:sp>
      <p:cxnSp>
        <p:nvCxnSpPr>
          <p:cNvPr id="14" name="Прямая со стрелкой 13"/>
          <p:cNvCxnSpPr>
            <a:stCxn id="5" idx="1"/>
          </p:cNvCxnSpPr>
          <p:nvPr/>
        </p:nvCxnSpPr>
        <p:spPr>
          <a:xfrm rot="10800000" flipV="1">
            <a:off x="4143372" y="587998"/>
            <a:ext cx="2071702" cy="126357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 flipV="1">
            <a:off x="4071934" y="2643182"/>
            <a:ext cx="2071702" cy="126357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0800000" flipV="1">
            <a:off x="4714876" y="5214950"/>
            <a:ext cx="1500198" cy="7143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 flipV="1">
            <a:off x="5072066" y="4286256"/>
            <a:ext cx="1285884" cy="214314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1714480" y="3643314"/>
            <a:ext cx="2214578" cy="928694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1857356" y="2500306"/>
            <a:ext cx="1214446" cy="928694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642910" y="1000108"/>
            <a:ext cx="821537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 rot="10800000" flipV="1">
            <a:off x="4572000" y="1928802"/>
            <a:ext cx="1285884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0800000">
            <a:off x="4214810" y="3929066"/>
            <a:ext cx="928694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643834" y="57148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ИСТОК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000892" y="478632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ПРИТОК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929322" y="2285992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ЛЕВЫЙ  БЕРЕГ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714612" y="1500174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ПРАВЫЙ  БЕРЕГ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 rot="20148696">
            <a:off x="1951147" y="366159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РУСЛО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786710" y="300037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ИСТОК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 rot="20030446">
            <a:off x="3091020" y="4249295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УСТЬЕ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928802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Спасибо</a:t>
            </a:r>
          </a:p>
          <a:p>
            <a:pPr algn="ctr"/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 за </a:t>
            </a:r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работу</a:t>
            </a:r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!</a:t>
            </a:r>
            <a:endParaRPr lang="ru-RU" sz="44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hlinkClick r:id="rId2"/>
              </a:rPr>
              <a:t>http://planetolog.ru/maps/russia-oblast/Amurskaya_Obl.jpg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http://nordural.ru/i/09-11/1258885449.jpg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http://toprekord.ru/wp-content/uploads/2010/03/amazonka.jpg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http://www.vokrugsveta.ru/img/cmn/2006/11/04/015.jpg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http://upload.wikimedia.org/wikipedia/commons/7/75/</a:t>
            </a:r>
            <a:r>
              <a:rPr lang="ru-RU" dirty="0" err="1" smtClean="0">
                <a:hlinkClick r:id="rId6"/>
              </a:rPr>
              <a:t>Белое_озеро._Кузнецовск</a:t>
            </a:r>
            <a:r>
              <a:rPr lang="ru-RU" dirty="0" smtClean="0">
                <a:hlinkClick r:id="rId6"/>
              </a:rPr>
              <a:t>.</a:t>
            </a:r>
            <a:r>
              <a:rPr lang="en-US" dirty="0" smtClean="0">
                <a:hlinkClick r:id="rId6"/>
              </a:rPr>
              <a:t>JPG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http://km-school.ru/r9/img23.jpg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Arial Black" pitchFamily="34" charset="0"/>
              </a:rPr>
              <a:t>ВОДОЁМЫ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500306"/>
            <a:ext cx="1614470" cy="564826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Река</a:t>
            </a:r>
            <a:endParaRPr lang="ru-RU" sz="3200" b="1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00034" y="3929066"/>
            <a:ext cx="1857388" cy="564826"/>
          </a:xfrm>
          <a:prstGeom prst="rect">
            <a:avLst/>
          </a:prstGeom>
        </p:spPr>
        <p:txBody>
          <a:bodyPr vert="horz">
            <a:normAutofit fontScale="250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lang="ru-RU" sz="12800" b="1" dirty="0" smtClean="0"/>
              <a:t>Озеро</a:t>
            </a:r>
            <a:r>
              <a:rPr lang="ru-RU" sz="2600" dirty="0" smtClean="0"/>
              <a:t> 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00034" y="4500570"/>
            <a:ext cx="2071702" cy="56482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Море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500034" y="3214686"/>
            <a:ext cx="1928826" cy="56482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Ручей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00034" y="5214950"/>
            <a:ext cx="2071702" cy="564826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Болото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6314" y="2357430"/>
            <a:ext cx="364333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/>
              <a:t>Пруд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/>
              <a:t>Бассейн</a:t>
            </a:r>
          </a:p>
          <a:p>
            <a:pPr>
              <a:lnSpc>
                <a:spcPct val="150000"/>
              </a:lnSpc>
            </a:pPr>
            <a:r>
              <a:rPr lang="ru-RU" sz="3200" b="1" dirty="0" err="1" smtClean="0"/>
              <a:t>ВодохранилищеКанал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857752" y="5357826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Океан</a:t>
            </a:r>
            <a:endParaRPr lang="ru-RU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28596" y="1714488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Естественные: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1714488"/>
            <a:ext cx="4071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Искусственные: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5659 0.09438 " pathEditMode="relative" ptsTypes="AA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  <p:bldP spid="8" grpId="0"/>
      <p:bldP spid="10" grpId="0"/>
      <p:bldP spid="11" grpId="0"/>
      <p:bldP spid="12" grpId="0"/>
      <p:bldP spid="12" grpId="1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ama\Desktop\Amurskaya_Ob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0"/>
          </a:blip>
          <a:srcRect b="4938"/>
          <a:stretch>
            <a:fillRect/>
          </a:stretch>
        </p:blipFill>
        <p:spPr bwMode="auto">
          <a:xfrm>
            <a:off x="642910" y="0"/>
            <a:ext cx="73914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Mama\Desktop\12670244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67250" cy="3162300"/>
          </a:xfrm>
          <a:prstGeom prst="rect">
            <a:avLst/>
          </a:prstGeom>
          <a:noFill/>
        </p:spPr>
      </p:pic>
      <p:pic>
        <p:nvPicPr>
          <p:cNvPr id="2051" name="Picture 3" descr="C:\Users\Mama\Desktop\dangerous-rivers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33750"/>
            <a:ext cx="5238750" cy="3524250"/>
          </a:xfrm>
          <a:prstGeom prst="rect">
            <a:avLst/>
          </a:prstGeom>
          <a:noFill/>
        </p:spPr>
      </p:pic>
      <p:pic>
        <p:nvPicPr>
          <p:cNvPr id="2052" name="Picture 4" descr="C:\Users\Mama\Desktop\12588854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6750" y="1571612"/>
            <a:ext cx="4667250" cy="31146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15008" y="5214950"/>
            <a:ext cx="3214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000099"/>
                </a:solidFill>
                <a:latin typeface="Arial Black" pitchFamily="34" charset="0"/>
              </a:rPr>
              <a:t>Река</a:t>
            </a:r>
            <a:endParaRPr lang="ru-RU" sz="5400" dirty="0">
              <a:solidFill>
                <a:srgbClr val="000099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Mama\Desktop\lake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0" contrast="10000"/>
          </a:blip>
          <a:srcRect l="7855" t="6508"/>
          <a:stretch>
            <a:fillRect/>
          </a:stretch>
        </p:blipFill>
        <p:spPr bwMode="auto">
          <a:xfrm>
            <a:off x="0" y="-142900"/>
            <a:ext cx="5027744" cy="3078893"/>
          </a:xfrm>
          <a:prstGeom prst="rect">
            <a:avLst/>
          </a:prstGeom>
          <a:noFill/>
        </p:spPr>
      </p:pic>
      <p:pic>
        <p:nvPicPr>
          <p:cNvPr id="3075" name="Picture 3" descr="C:\Users\Mama\Desktop\3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05175"/>
            <a:ext cx="5715000" cy="3552825"/>
          </a:xfrm>
          <a:prstGeom prst="rect">
            <a:avLst/>
          </a:prstGeom>
          <a:noFill/>
        </p:spPr>
      </p:pic>
      <p:pic>
        <p:nvPicPr>
          <p:cNvPr id="3076" name="Picture 4" descr="C:\Users\Mama\Desktop\Gornoe-oze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1357298"/>
            <a:ext cx="5000628" cy="312544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072198" y="5072074"/>
            <a:ext cx="30718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000099"/>
                </a:solidFill>
                <a:latin typeface="Arial Black" pitchFamily="34" charset="0"/>
              </a:rPr>
              <a:t>Озеро</a:t>
            </a:r>
            <a:endParaRPr lang="ru-RU" sz="5400" dirty="0">
              <a:solidFill>
                <a:srgbClr val="000099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643174" y="2571744"/>
            <a:ext cx="335758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1. Вода течет.</a:t>
            </a:r>
            <a:br>
              <a:rPr lang="ru-RU" sz="2800" b="1" dirty="0" smtClean="0"/>
            </a:br>
            <a:r>
              <a:rPr lang="ru-RU" sz="2800" b="1" dirty="0" smtClean="0"/>
              <a:t>2. Стоячая вода. </a:t>
            </a:r>
            <a:br>
              <a:rPr lang="ru-RU" sz="2800" b="1" dirty="0" smtClean="0"/>
            </a:br>
            <a:r>
              <a:rPr lang="ru-RU" sz="2800" b="1" dirty="0" smtClean="0"/>
              <a:t>3. Два берега.</a:t>
            </a:r>
            <a:br>
              <a:rPr lang="ru-RU" sz="2800" b="1" dirty="0" smtClean="0"/>
            </a:br>
            <a:r>
              <a:rPr lang="ru-RU" sz="2800" b="1" dirty="0" smtClean="0"/>
              <a:t>4. Со всех сторон</a:t>
            </a:r>
            <a:br>
              <a:rPr lang="ru-RU" sz="2800" b="1" dirty="0" smtClean="0"/>
            </a:br>
            <a:r>
              <a:rPr lang="ru-RU" sz="2800" b="1" dirty="0" smtClean="0"/>
              <a:t>     окружено               </a:t>
            </a:r>
          </a:p>
          <a:p>
            <a:r>
              <a:rPr lang="ru-RU" sz="2800" b="1" dirty="0"/>
              <a:t> </a:t>
            </a:r>
            <a:r>
              <a:rPr lang="ru-RU" sz="2800" b="1" dirty="0" smtClean="0"/>
              <a:t>    сушей.</a:t>
            </a:r>
            <a:br>
              <a:rPr lang="ru-RU" sz="2800" b="1" dirty="0" smtClean="0"/>
            </a:br>
            <a:r>
              <a:rPr lang="ru-RU" sz="2800" b="1" dirty="0" smtClean="0"/>
              <a:t>5. Пресная вода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3286124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РЕКА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929454" y="3143248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О</a:t>
            </a:r>
            <a:r>
              <a:rPr lang="ru-RU" sz="3600" b="1" dirty="0" smtClean="0"/>
              <a:t>зеро</a:t>
            </a:r>
            <a:endParaRPr lang="ru-RU" sz="3600" b="1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1785918" y="2928934"/>
            <a:ext cx="785818" cy="500066"/>
          </a:xfrm>
          <a:prstGeom prst="straightConnector1">
            <a:avLst/>
          </a:prstGeom>
          <a:ln w="381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1785918" y="3643314"/>
            <a:ext cx="857256" cy="714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1357290" y="4071942"/>
            <a:ext cx="1571636" cy="100013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0800000">
            <a:off x="5643570" y="3357562"/>
            <a:ext cx="1285884" cy="14287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 flipV="1">
            <a:off x="5715008" y="3571876"/>
            <a:ext cx="1285884" cy="9286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4" descr="C:\Users\Mama\Desktop\12588854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3746636" cy="2500306"/>
          </a:xfrm>
          <a:prstGeom prst="rect">
            <a:avLst/>
          </a:prstGeom>
          <a:noFill/>
        </p:spPr>
      </p:pic>
      <p:pic>
        <p:nvPicPr>
          <p:cNvPr id="22" name="Picture 3" descr="C:\Users\Mama\Desktop\3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2061" y="0"/>
            <a:ext cx="4021940" cy="2500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Mama\Desktop\мо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4098" name="Picture 2" descr="C:\Users\Mama\Desktop\44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3509"/>
          <a:stretch>
            <a:fillRect/>
          </a:stretch>
        </p:blipFill>
        <p:spPr bwMode="auto">
          <a:xfrm>
            <a:off x="0" y="428604"/>
            <a:ext cx="9194430" cy="5929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Mama\Desktop\mor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"/>
            <a:ext cx="8643998" cy="6858000"/>
          </a:xfrm>
          <a:prstGeom prst="rect">
            <a:avLst/>
          </a:prstGeom>
          <a:noFill/>
        </p:spPr>
      </p:pic>
      <p:pic>
        <p:nvPicPr>
          <p:cNvPr id="5124" name="Picture 4" descr="C:\Users\Mama\Desktop\bigpic 7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110" y="0"/>
            <a:ext cx="8900890" cy="6858000"/>
          </a:xfrm>
          <a:prstGeom prst="rect">
            <a:avLst/>
          </a:prstGeom>
          <a:noFill/>
        </p:spPr>
      </p:pic>
      <p:pic>
        <p:nvPicPr>
          <p:cNvPr id="5122" name="Picture 2" descr="C:\Users\Mama\Desktop\300px-The_tube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1"/>
            <a:ext cx="8786874" cy="664371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85918" y="2928934"/>
            <a:ext cx="45005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000099"/>
                </a:solidFill>
                <a:latin typeface="Arial Black" pitchFamily="34" charset="0"/>
              </a:rPr>
              <a:t>МОРЕ</a:t>
            </a:r>
            <a:endParaRPr lang="ru-RU" sz="6000" dirty="0">
              <a:solidFill>
                <a:srgbClr val="000099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38912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000099"/>
                </a:solidFill>
                <a:latin typeface="Arial Black" pitchFamily="34" charset="0"/>
              </a:rPr>
              <a:t>Река впадает в озеро.</a:t>
            </a:r>
          </a:p>
          <a:p>
            <a:pPr algn="ctr"/>
            <a:r>
              <a:rPr lang="ru-RU" sz="4800" dirty="0" smtClean="0">
                <a:solidFill>
                  <a:srgbClr val="000099"/>
                </a:solidFill>
                <a:latin typeface="Arial Black" pitchFamily="34" charset="0"/>
              </a:rPr>
              <a:t>Озеро впадает в реку.</a:t>
            </a:r>
            <a:endParaRPr lang="ru-RU" sz="4800" dirty="0">
              <a:solidFill>
                <a:srgbClr val="000099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312</TotalTime>
  <Words>111</Words>
  <Application>Microsoft Office PowerPoint</Application>
  <PresentationFormat>Экран (4:3)</PresentationFormat>
  <Paragraphs>51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Окружающий мир. 2 класс. «ВОДОЁМЫ»</vt:lpstr>
      <vt:lpstr>ВОДОЁМЫ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Окружающий мир. 2 класс. «ВОДОЁМЫ»</dc:title>
  <dc:creator>Mama</dc:creator>
  <cp:lastModifiedBy>Mama-nout</cp:lastModifiedBy>
  <cp:revision>31</cp:revision>
  <dcterms:created xsi:type="dcterms:W3CDTF">2012-01-31T09:38:05Z</dcterms:created>
  <dcterms:modified xsi:type="dcterms:W3CDTF">2012-08-21T05:08:23Z</dcterms:modified>
</cp:coreProperties>
</file>