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58" r:id="rId5"/>
    <p:sldId id="259" r:id="rId6"/>
    <p:sldId id="262" r:id="rId7"/>
    <p:sldId id="261" r:id="rId8"/>
    <p:sldId id="264" r:id="rId9"/>
    <p:sldId id="263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4070E-869D-42A3-8083-54E2EA3B191E}" type="datetimeFigureOut">
              <a:rPr lang="ru-RU" smtClean="0"/>
              <a:t>29.04.2015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A902F-7C75-41C8-8CAF-B72A586544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80601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4070E-869D-42A3-8083-54E2EA3B191E}" type="datetimeFigureOut">
              <a:rPr lang="ru-RU" smtClean="0"/>
              <a:t>29.04.2015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A902F-7C75-41C8-8CAF-B72A586544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4432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4070E-869D-42A3-8083-54E2EA3B191E}" type="datetimeFigureOut">
              <a:rPr lang="ru-RU" smtClean="0"/>
              <a:t>29.04.2015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A902F-7C75-41C8-8CAF-B72A586544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36131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4070E-869D-42A3-8083-54E2EA3B191E}" type="datetimeFigureOut">
              <a:rPr lang="ru-RU" smtClean="0"/>
              <a:t>29.04.2015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A902F-7C75-41C8-8CAF-B72A586544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37013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4070E-869D-42A3-8083-54E2EA3B191E}" type="datetimeFigureOut">
              <a:rPr lang="ru-RU" smtClean="0"/>
              <a:t>29.04.2015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A902F-7C75-41C8-8CAF-B72A586544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31324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4070E-869D-42A3-8083-54E2EA3B191E}" type="datetimeFigureOut">
              <a:rPr lang="ru-RU" smtClean="0"/>
              <a:t>29.04.2015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A902F-7C75-41C8-8CAF-B72A586544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54347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4070E-869D-42A3-8083-54E2EA3B191E}" type="datetimeFigureOut">
              <a:rPr lang="ru-RU" smtClean="0"/>
              <a:t>29.04.2015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A902F-7C75-41C8-8CAF-B72A586544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59728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4070E-869D-42A3-8083-54E2EA3B191E}" type="datetimeFigureOut">
              <a:rPr lang="ru-RU" smtClean="0"/>
              <a:t>29.04.2015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A902F-7C75-41C8-8CAF-B72A586544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2261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4070E-869D-42A3-8083-54E2EA3B191E}" type="datetimeFigureOut">
              <a:rPr lang="ru-RU" smtClean="0"/>
              <a:t>29.04.2015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A902F-7C75-41C8-8CAF-B72A586544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29415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4070E-869D-42A3-8083-54E2EA3B191E}" type="datetimeFigureOut">
              <a:rPr lang="ru-RU" smtClean="0"/>
              <a:t>29.04.2015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A902F-7C75-41C8-8CAF-B72A586544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17049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4070E-869D-42A3-8083-54E2EA3B191E}" type="datetimeFigureOut">
              <a:rPr lang="ru-RU" smtClean="0"/>
              <a:t>29.04.2015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A902F-7C75-41C8-8CAF-B72A586544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46204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34070E-869D-42A3-8083-54E2EA3B191E}" type="datetimeFigureOut">
              <a:rPr lang="ru-RU" smtClean="0"/>
              <a:t>29.04.2015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4A902F-7C75-41C8-8CAF-B72A586544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25364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Дина\Desktop\Презентация лена\Слайд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667306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Users\Дина\Desktop\Презентация лена\Слайд1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381007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Дина\Desktop\Презентация лена\Слайд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67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663325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Дина\Desktop\Презентация лена\Слайд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812941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Дина\Desktop\Презентация лена\Слайд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976436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Дина\Desktop\Презентация лена\Слайд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865536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Дина\Desktop\Презентация лена\Слайд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55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507138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Дина\Desktop\Презентация лена\Слайд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561432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Дина\Desktop\Презентация лена\Слайд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67546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Users\Дина\Desktop\Презентация лена\Слайд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423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4491343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0</Words>
  <Application>Microsoft Office PowerPoint</Application>
  <PresentationFormat>Экран (4:3)</PresentationFormat>
  <Paragraphs>0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Дина</dc:creator>
  <cp:lastModifiedBy>Дина</cp:lastModifiedBy>
  <cp:revision>1</cp:revision>
  <dcterms:created xsi:type="dcterms:W3CDTF">2015-04-29T07:09:00Z</dcterms:created>
  <dcterms:modified xsi:type="dcterms:W3CDTF">2015-04-29T07:13:46Z</dcterms:modified>
</cp:coreProperties>
</file>