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8" r:id="rId2"/>
    <p:sldId id="256" r:id="rId3"/>
    <p:sldId id="259" r:id="rId4"/>
    <p:sldId id="289" r:id="rId5"/>
    <p:sldId id="260" r:id="rId6"/>
    <p:sldId id="290" r:id="rId7"/>
    <p:sldId id="261" r:id="rId8"/>
    <p:sldId id="291" r:id="rId9"/>
    <p:sldId id="262" r:id="rId10"/>
    <p:sldId id="292" r:id="rId11"/>
    <p:sldId id="264" r:id="rId12"/>
    <p:sldId id="294" r:id="rId13"/>
    <p:sldId id="265" r:id="rId14"/>
    <p:sldId id="295" r:id="rId15"/>
    <p:sldId id="266" r:id="rId16"/>
    <p:sldId id="296" r:id="rId17"/>
    <p:sldId id="267" r:id="rId18"/>
    <p:sldId id="297" r:id="rId19"/>
    <p:sldId id="269" r:id="rId20"/>
    <p:sldId id="299" r:id="rId21"/>
    <p:sldId id="270" r:id="rId22"/>
    <p:sldId id="300" r:id="rId23"/>
    <p:sldId id="271" r:id="rId24"/>
    <p:sldId id="301" r:id="rId25"/>
    <p:sldId id="272" r:id="rId26"/>
    <p:sldId id="302" r:id="rId27"/>
    <p:sldId id="274" r:id="rId28"/>
    <p:sldId id="304" r:id="rId29"/>
    <p:sldId id="275" r:id="rId30"/>
    <p:sldId id="305" r:id="rId31"/>
    <p:sldId id="276" r:id="rId32"/>
    <p:sldId id="306" r:id="rId33"/>
    <p:sldId id="277" r:id="rId34"/>
    <p:sldId id="307"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0066FF"/>
    <a:srgbClr val="000099"/>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83877" autoAdjust="0"/>
  </p:normalViewPr>
  <p:slideViewPr>
    <p:cSldViewPr>
      <p:cViewPr>
        <p:scale>
          <a:sx n="50" d="100"/>
          <a:sy n="50" d="100"/>
        </p:scale>
        <p:origin x="-1956"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37" d="100"/>
          <a:sy n="37" d="100"/>
        </p:scale>
        <p:origin x="-147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6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6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6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953761-07B6-421A-9628-33DFEC82B8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E029F1-C193-4494-9169-D1DC033B076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E75E5-544F-4F65-865D-C95B518508CE}" type="slidenum">
              <a:rPr lang="en-US"/>
              <a:pPr/>
              <a:t>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To change the question and answer slides, select the question or answer text box and type in your own questions and answers.</a:t>
            </a:r>
          </a:p>
          <a:p>
            <a:endParaRPr lang="en-US"/>
          </a:p>
          <a:p>
            <a:r>
              <a:rPr lang="en-US"/>
              <a:t>To play, click on a question on the game board to go to that question. The house icon will take you to the game board and the question mark icon will take you to the answer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B35DB-6FAD-46C9-A1F5-9C5903243814}" type="slidenum">
              <a:rPr lang="en-US"/>
              <a:pPr/>
              <a:t>2</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981200"/>
            <a:ext cx="3810000" cy="4114800"/>
          </a:xfrm>
        </p:spPr>
        <p:txBody>
          <a:bodyPr/>
          <a:lstStyle/>
          <a:p>
            <a:endParaRPr lang="ru-RU"/>
          </a:p>
        </p:txBody>
      </p:sp>
      <p:sp>
        <p:nvSpPr>
          <p:cNvPr id="5" name="Дата 4"/>
          <p:cNvSpPr>
            <a:spLocks noGrp="1"/>
          </p:cNvSpPr>
          <p:nvPr>
            <p:ph type="dt" sz="half" idx="10"/>
          </p:nvPr>
        </p:nvSpPr>
        <p:spPr>
          <a:xfrm>
            <a:off x="6400800" y="6553200"/>
            <a:ext cx="2286000" cy="304800"/>
          </a:xfrm>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400800" y="6553200"/>
            <a:ext cx="2286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66FF"/>
                </a:solidFill>
                <a:latin typeface="+mn-lt"/>
              </a:defRPr>
            </a:lvl1pPr>
          </a:lstStyle>
          <a:p>
            <a:r>
              <a:rPr lang="en-US"/>
              <a:t>Template by            Modified by</a:t>
            </a:r>
          </a:p>
          <a:p>
            <a:r>
              <a:rPr lang="en-US"/>
              <a:t>Bill Arcuri, WCSD    Chad Vance, CCISD</a:t>
            </a:r>
          </a:p>
        </p:txBody>
      </p:sp>
      <p:sp>
        <p:nvSpPr>
          <p:cNvPr id="1031" name="AutoShape 7">
            <a:hlinkClick r:id="rId14" action="ppaction://hlinksldjump" highlightClick="1"/>
          </p:cNvPr>
          <p:cNvSpPr>
            <a:spLocks noChangeArrowheads="1"/>
          </p:cNvSpPr>
          <p:nvPr userDrawn="1"/>
        </p:nvSpPr>
        <p:spPr bwMode="auto">
          <a:xfrm>
            <a:off x="8610600" y="6324600"/>
            <a:ext cx="533400" cy="533400"/>
          </a:xfrm>
          <a:prstGeom prst="actionButtonHome">
            <a:avLst/>
          </a:prstGeom>
          <a:solidFill>
            <a:srgbClr val="333399"/>
          </a:solidFill>
          <a:ln w="9525">
            <a:solidFill>
              <a:srgbClr val="FFFFFF"/>
            </a:solidFill>
            <a:miter lim="800000"/>
            <a:headEnd/>
            <a:tailEnd/>
          </a:ln>
          <a:effectLst/>
        </p:spPr>
        <p:txBody>
          <a:bodyPr wrap="none" anchor="ctr"/>
          <a:lstStyle/>
          <a:p>
            <a:endParaRPr lang="ru-RU"/>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3.xml"/><Relationship Id="rId18" Type="http://schemas.openxmlformats.org/officeDocument/2006/relationships/slide" Target="slide33.xml"/><Relationship Id="rId3" Type="http://schemas.openxmlformats.org/officeDocument/2006/relationships/slide" Target="slide3.xml"/><Relationship Id="rId7" Type="http://schemas.openxmlformats.org/officeDocument/2006/relationships/slide" Target="slide5.xml"/><Relationship Id="rId12" Type="http://schemas.openxmlformats.org/officeDocument/2006/relationships/slide" Target="slide15.xml"/><Relationship Id="rId17" Type="http://schemas.openxmlformats.org/officeDocument/2006/relationships/slide" Target="slide25.xml"/><Relationship Id="rId2" Type="http://schemas.openxmlformats.org/officeDocument/2006/relationships/notesSlide" Target="../notesSlides/notesSlide2.xml"/><Relationship Id="rId16"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7.xml"/><Relationship Id="rId5" Type="http://schemas.openxmlformats.org/officeDocument/2006/relationships/slide" Target="slide19.xml"/><Relationship Id="rId15" Type="http://schemas.openxmlformats.org/officeDocument/2006/relationships/slide" Target="slide9.xml"/><Relationship Id="rId10" Type="http://schemas.openxmlformats.org/officeDocument/2006/relationships/slide" Target="slide29.xml"/><Relationship Id="rId4" Type="http://schemas.openxmlformats.org/officeDocument/2006/relationships/slide" Target="slide11.xml"/><Relationship Id="rId9" Type="http://schemas.openxmlformats.org/officeDocument/2006/relationships/slide" Target="slide21.xml"/><Relationship Id="rId14"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Дата 3"/>
          <p:cNvSpPr>
            <a:spLocks noGrp="1"/>
          </p:cNvSpPr>
          <p:nvPr>
            <p:ph type="dt" sz="half" idx="10"/>
          </p:nvPr>
        </p:nvSpPr>
        <p:spPr/>
        <p:txBody>
          <a:bodyPr/>
          <a:lstStyle/>
          <a:p>
            <a:r>
              <a:rPr lang="en-US" dirty="0"/>
              <a:t>Template by            Modified by</a:t>
            </a:r>
          </a:p>
          <a:p>
            <a:r>
              <a:rPr lang="en-US" dirty="0"/>
              <a:t>Bill </a:t>
            </a:r>
            <a:r>
              <a:rPr lang="en-US" dirty="0" err="1"/>
              <a:t>Arcuri</a:t>
            </a:r>
            <a:r>
              <a:rPr lang="en-US"/>
              <a:t>, WCSD    Chad Vance, CCISD</a:t>
            </a:r>
          </a:p>
        </p:txBody>
      </p:sp>
      <p:sp>
        <p:nvSpPr>
          <p:cNvPr id="4100" name="Text Box 4"/>
          <p:cNvSpPr txBox="1">
            <a:spLocks noChangeArrowheads="1"/>
          </p:cNvSpPr>
          <p:nvPr/>
        </p:nvSpPr>
        <p:spPr bwMode="auto">
          <a:xfrm>
            <a:off x="1752600" y="2667000"/>
            <a:ext cx="5791200" cy="457200"/>
          </a:xfrm>
          <a:prstGeom prst="rect">
            <a:avLst/>
          </a:prstGeom>
          <a:noFill/>
          <a:ln w="9525">
            <a:noFill/>
            <a:miter lim="800000"/>
            <a:headEnd/>
            <a:tailEnd/>
          </a:ln>
          <a:effectLst/>
        </p:spPr>
        <p:txBody>
          <a:bodyPr>
            <a:spAutoFit/>
          </a:bodyPr>
          <a:lstStyle/>
          <a:p>
            <a:pPr algn="ctr">
              <a:spcBef>
                <a:spcPct val="50000"/>
              </a:spcBef>
            </a:pPr>
            <a:r>
              <a:rPr lang="en-US"/>
              <a:t>Click Once to Begin</a:t>
            </a:r>
          </a:p>
        </p:txBody>
      </p:sp>
      <p:sp>
        <p:nvSpPr>
          <p:cNvPr id="4098" name="Rectangle 2"/>
          <p:cNvSpPr>
            <a:spLocks noGrp="1" noChangeArrowheads="1"/>
          </p:cNvSpPr>
          <p:nvPr>
            <p:ph type="ctrTitle"/>
          </p:nvPr>
        </p:nvSpPr>
        <p:spPr>
          <a:xfrm>
            <a:off x="685800" y="1143000"/>
            <a:ext cx="7772400" cy="2286000"/>
          </a:xfrm>
          <a:solidFill>
            <a:schemeClr val="bg1"/>
          </a:solidFill>
        </p:spPr>
        <p:txBody>
          <a:bodyPr/>
          <a:lstStyle/>
          <a:p>
            <a:r>
              <a:rPr lang="en-US" sz="8800" b="1" dirty="0" smtClean="0"/>
              <a:t>America </a:t>
            </a:r>
            <a:endParaRPr lang="en-US" sz="8800" b="1" dirty="0"/>
          </a:p>
        </p:txBody>
      </p:sp>
      <p:sp>
        <p:nvSpPr>
          <p:cNvPr id="4099" name="Rectangle 3"/>
          <p:cNvSpPr>
            <a:spLocks noGrp="1" noChangeArrowheads="1"/>
          </p:cNvSpPr>
          <p:nvPr>
            <p:ph type="subTitle" idx="1"/>
          </p:nvPr>
        </p:nvSpPr>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theme2.wav"/>
                                        </p:tgtEl>
                                      </p:cMediaNode>
                                    </p:audio>
                                  </p:subTnLst>
                                </p:cTn>
                              </p:par>
                            </p:childTnLst>
                          </p:cTn>
                        </p:par>
                        <p:par>
                          <p:cTn id="8" fill="hold">
                            <p:stCondLst>
                              <p:cond delay="500"/>
                            </p:stCondLst>
                            <p:childTnLst>
                              <p:par>
                                <p:cTn id="9" presetID="15" presetClass="entr" presetSubtype="0" fill="hold" grpId="0" nodeType="afterEffect" nodePh="1">
                                  <p:stCondLst>
                                    <p:cond delay="2000"/>
                                  </p:stCondLst>
                                  <p:endCondLst>
                                    <p:cond evt="begin" delay="0">
                                      <p:tn val="9"/>
                                    </p:cond>
                                  </p:end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3013" name="Rectangle 5"/>
          <p:cNvSpPr>
            <a:spLocks noGrp="1" noChangeArrowheads="1"/>
          </p:cNvSpPr>
          <p:nvPr>
            <p:ph type="ctrTitle"/>
          </p:nvPr>
        </p:nvSpPr>
        <p:spPr>
          <a:xfrm>
            <a:off x="685800" y="2286000"/>
            <a:ext cx="7772400" cy="1143000"/>
          </a:xfrm>
          <a:noFill/>
          <a:ln/>
        </p:spPr>
        <p:txBody>
          <a:bodyPr/>
          <a:lstStyle/>
          <a:p>
            <a:r>
              <a:rPr lang="en-US" b="1" dirty="0" smtClean="0"/>
              <a:t>His residence in the White House.</a:t>
            </a:r>
            <a:endParaRPr lang="en-US"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0253" name="Rectangle 13"/>
          <p:cNvSpPr>
            <a:spLocks noGrp="1" noChangeArrowheads="1"/>
          </p:cNvSpPr>
          <p:nvPr>
            <p:ph type="ctrTitle"/>
          </p:nvPr>
        </p:nvSpPr>
        <p:spPr>
          <a:noFill/>
          <a:ln/>
        </p:spPr>
        <p:txBody>
          <a:bodyPr/>
          <a:lstStyle/>
          <a:p>
            <a:r>
              <a:rPr lang="en-US" b="1" dirty="0" smtClean="0"/>
              <a:t>The largest city in the USA</a:t>
            </a:r>
            <a:endParaRPr lang="en-US" b="1" dirty="0"/>
          </a:p>
        </p:txBody>
      </p:sp>
      <p:sp>
        <p:nvSpPr>
          <p:cNvPr id="10255" name="AutoShape 15">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5063" name="Rectangle 7"/>
          <p:cNvSpPr>
            <a:spLocks noGrp="1" noChangeArrowheads="1"/>
          </p:cNvSpPr>
          <p:nvPr>
            <p:ph type="ctrTitle"/>
          </p:nvPr>
        </p:nvSpPr>
        <p:spPr>
          <a:xfrm>
            <a:off x="685800" y="2286000"/>
            <a:ext cx="7772400" cy="1143000"/>
          </a:xfrm>
          <a:noFill/>
          <a:ln/>
        </p:spPr>
        <p:txBody>
          <a:bodyPr/>
          <a:lstStyle/>
          <a:p>
            <a:r>
              <a:rPr lang="en-US" b="1" dirty="0" smtClean="0"/>
              <a:t>New York</a:t>
            </a:r>
            <a:r>
              <a:rPr lang="en-US" dirty="0" smtClean="0"/>
              <a:t> </a:t>
            </a:r>
            <a:endParaRPr lang="en-US"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1287" name="Rectangle 23"/>
          <p:cNvSpPr>
            <a:spLocks noGrp="1" noChangeArrowheads="1"/>
          </p:cNvSpPr>
          <p:nvPr>
            <p:ph type="ctrTitle"/>
          </p:nvPr>
        </p:nvSpPr>
        <p:spPr>
          <a:noFill/>
          <a:ln/>
        </p:spPr>
        <p:txBody>
          <a:bodyPr/>
          <a:lstStyle/>
          <a:p>
            <a:r>
              <a:rPr lang="en-US" b="1" dirty="0" smtClean="0"/>
              <a:t>Who put the first man to the moon? What is the name of the astronaut?</a:t>
            </a:r>
            <a:endParaRPr lang="en-US" b="1" dirty="0"/>
          </a:p>
        </p:txBody>
      </p:sp>
      <p:sp>
        <p:nvSpPr>
          <p:cNvPr id="11288" name="AutoShape 24">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6088" name="Rectangle 8"/>
          <p:cNvSpPr>
            <a:spLocks noGrp="1" noChangeArrowheads="1"/>
          </p:cNvSpPr>
          <p:nvPr>
            <p:ph type="ctrTitle"/>
          </p:nvPr>
        </p:nvSpPr>
        <p:spPr>
          <a:xfrm>
            <a:off x="685800" y="2286000"/>
            <a:ext cx="7772400" cy="1143000"/>
          </a:xfrm>
          <a:noFill/>
          <a:ln/>
        </p:spPr>
        <p:txBody>
          <a:bodyPr/>
          <a:lstStyle/>
          <a:p>
            <a:r>
              <a:rPr lang="en-US" dirty="0" smtClean="0"/>
              <a:t>Americans put the first man to the moon. It was Neil Armstrong. (1969)</a:t>
            </a:r>
            <a:endParaRPr lang="en-US"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2297" name="Rectangle 9"/>
          <p:cNvSpPr>
            <a:spLocks noGrp="1" noChangeArrowheads="1"/>
          </p:cNvSpPr>
          <p:nvPr>
            <p:ph type="ctrTitle"/>
          </p:nvPr>
        </p:nvSpPr>
        <p:spPr>
          <a:xfrm>
            <a:off x="685800" y="2286000"/>
            <a:ext cx="7772400" cy="1143000"/>
          </a:xfrm>
          <a:noFill/>
          <a:ln/>
        </p:spPr>
        <p:txBody>
          <a:bodyPr/>
          <a:lstStyle/>
          <a:p>
            <a:r>
              <a:rPr lang="en-US" b="1" dirty="0" smtClean="0"/>
              <a:t>How do Americans call New York?</a:t>
            </a:r>
            <a:endParaRPr lang="en-US" b="1" dirty="0"/>
          </a:p>
        </p:txBody>
      </p:sp>
      <p:sp>
        <p:nvSpPr>
          <p:cNvPr id="12298" name="AutoShape 10">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7110" name="Rectangle 6"/>
          <p:cNvSpPr>
            <a:spLocks noGrp="1" noChangeArrowheads="1"/>
          </p:cNvSpPr>
          <p:nvPr>
            <p:ph type="ctrTitle"/>
          </p:nvPr>
        </p:nvSpPr>
        <p:spPr>
          <a:xfrm>
            <a:off x="685800" y="2286000"/>
            <a:ext cx="7772400" cy="1143000"/>
          </a:xfrm>
          <a:noFill/>
          <a:ln/>
        </p:spPr>
        <p:txBody>
          <a:bodyPr/>
          <a:lstStyle/>
          <a:p>
            <a:r>
              <a:rPr lang="en-US" dirty="0" smtClean="0"/>
              <a:t>They called New York “Big Apple” </a:t>
            </a:r>
            <a:endParaRPr lang="en-US" dirty="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3314" name="Rectangle 2"/>
          <p:cNvSpPr>
            <a:spLocks noGrp="1" noChangeArrowheads="1"/>
          </p:cNvSpPr>
          <p:nvPr>
            <p:ph type="ctrTitle"/>
          </p:nvPr>
        </p:nvSpPr>
        <p:spPr>
          <a:xfrm>
            <a:off x="685800" y="1676400"/>
            <a:ext cx="7772400" cy="1752600"/>
          </a:xfrm>
        </p:spPr>
        <p:txBody>
          <a:bodyPr/>
          <a:lstStyle/>
          <a:p>
            <a:r>
              <a:rPr lang="en-US" sz="4800" b="1" dirty="0" smtClean="0"/>
              <a:t>What is another name of the tall buildings in New York and Chicago?</a:t>
            </a:r>
            <a:endParaRPr lang="en-US" sz="4800" b="1" dirty="0"/>
          </a:p>
        </p:txBody>
      </p:sp>
      <p:sp>
        <p:nvSpPr>
          <p:cNvPr id="1331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8130" name="Rectangle 2"/>
          <p:cNvSpPr>
            <a:spLocks noGrp="1" noChangeArrowheads="1"/>
          </p:cNvSpPr>
          <p:nvPr>
            <p:ph type="ctrTitle"/>
          </p:nvPr>
        </p:nvSpPr>
        <p:spPr>
          <a:xfrm>
            <a:off x="685800" y="2286000"/>
            <a:ext cx="7772400" cy="1143000"/>
          </a:xfrm>
        </p:spPr>
        <p:txBody>
          <a:bodyPr/>
          <a:lstStyle/>
          <a:p>
            <a:r>
              <a:rPr lang="en-US" sz="6000" b="1" dirty="0" smtClean="0"/>
              <a:t>Skyscrapers  </a:t>
            </a:r>
            <a:endParaRPr lang="en-US"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5362" name="Rectangle 2"/>
          <p:cNvSpPr>
            <a:spLocks noGrp="1" noChangeArrowheads="1"/>
          </p:cNvSpPr>
          <p:nvPr>
            <p:ph type="ctrTitle"/>
          </p:nvPr>
        </p:nvSpPr>
        <p:spPr>
          <a:xfrm>
            <a:off x="685800" y="2286000"/>
            <a:ext cx="7772400" cy="1143000"/>
          </a:xfrm>
        </p:spPr>
        <p:txBody>
          <a:bodyPr/>
          <a:lstStyle/>
          <a:p>
            <a:r>
              <a:rPr lang="en-US" sz="6000" b="1" dirty="0" smtClean="0"/>
              <a:t>The biggest river of the USA.</a:t>
            </a:r>
            <a:endParaRPr lang="en-US" sz="6000" b="1" dirty="0"/>
          </a:p>
        </p:txBody>
      </p:sp>
      <p:sp>
        <p:nvSpPr>
          <p:cNvPr id="1536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Дата 1"/>
          <p:cNvSpPr>
            <a:spLocks noGrp="1"/>
          </p:cNvSpPr>
          <p:nvPr>
            <p:ph type="dt" sz="half" idx="10"/>
          </p:nvPr>
        </p:nvSpPr>
        <p:spPr/>
        <p:txBody>
          <a:bodyPr/>
          <a:lstStyle/>
          <a:p>
            <a:r>
              <a:rPr lang="en-US"/>
              <a:t>Template by            Modified by</a:t>
            </a:r>
          </a:p>
          <a:p>
            <a:r>
              <a:rPr lang="en-US"/>
              <a:t>Bill Arcuri, WCSD    Chad Vance, CCISD</a:t>
            </a:r>
          </a:p>
        </p:txBody>
      </p:sp>
      <p:sp>
        <p:nvSpPr>
          <p:cNvPr id="2052" name="Text Box 4"/>
          <p:cNvSpPr txBox="1">
            <a:spLocks noChangeArrowheads="1"/>
          </p:cNvSpPr>
          <p:nvPr/>
        </p:nvSpPr>
        <p:spPr bwMode="auto">
          <a:xfrm>
            <a:off x="533400" y="1676400"/>
            <a:ext cx="1828800" cy="646331"/>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u="sng" dirty="0" smtClean="0">
                <a:hlinkClick r:id="rId3" action="ppaction://hlinksldjump"/>
              </a:rPr>
              <a:t>100</a:t>
            </a:r>
            <a:endParaRPr lang="en-US" sz="3600" u="sng" dirty="0"/>
          </a:p>
        </p:txBody>
      </p:sp>
      <p:sp>
        <p:nvSpPr>
          <p:cNvPr id="2053" name="Text Box 5"/>
          <p:cNvSpPr txBox="1">
            <a:spLocks noChangeArrowheads="1"/>
          </p:cNvSpPr>
          <p:nvPr/>
        </p:nvSpPr>
        <p:spPr bwMode="auto">
          <a:xfrm>
            <a:off x="2362200" y="1676400"/>
            <a:ext cx="1752600" cy="646331"/>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4" action="ppaction://hlinksldjump"/>
              </a:rPr>
              <a:t>100</a:t>
            </a:r>
            <a:endParaRPr lang="en-US" sz="3600" dirty="0"/>
          </a:p>
        </p:txBody>
      </p:sp>
      <p:sp>
        <p:nvSpPr>
          <p:cNvPr id="2054" name="Text Box 6"/>
          <p:cNvSpPr txBox="1">
            <a:spLocks noChangeArrowheads="1"/>
          </p:cNvSpPr>
          <p:nvPr/>
        </p:nvSpPr>
        <p:spPr bwMode="auto">
          <a:xfrm>
            <a:off x="4114800" y="1676400"/>
            <a:ext cx="1828800" cy="646331"/>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5" action="ppaction://hlinksldjump"/>
              </a:rPr>
              <a:t>100</a:t>
            </a:r>
            <a:endParaRPr lang="en-US" sz="3600" dirty="0"/>
          </a:p>
        </p:txBody>
      </p:sp>
      <p:sp>
        <p:nvSpPr>
          <p:cNvPr id="2055" name="Text Box 7"/>
          <p:cNvSpPr txBox="1">
            <a:spLocks noChangeArrowheads="1"/>
          </p:cNvSpPr>
          <p:nvPr/>
        </p:nvSpPr>
        <p:spPr bwMode="auto">
          <a:xfrm>
            <a:off x="5943600" y="1676401"/>
            <a:ext cx="1828800" cy="646331"/>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6" action="ppaction://hlinksldjump"/>
              </a:rPr>
              <a:t>100</a:t>
            </a:r>
            <a:endParaRPr lang="en-US" sz="3600" dirty="0"/>
          </a:p>
        </p:txBody>
      </p:sp>
      <p:sp>
        <p:nvSpPr>
          <p:cNvPr id="2058" name="Text Box 10"/>
          <p:cNvSpPr txBox="1">
            <a:spLocks noChangeArrowheads="1"/>
          </p:cNvSpPr>
          <p:nvPr/>
        </p:nvSpPr>
        <p:spPr bwMode="auto">
          <a:xfrm>
            <a:off x="533400" y="23622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7" action="ppaction://hlinksldjump"/>
              </a:rPr>
              <a:t>200</a:t>
            </a:r>
            <a:endParaRPr lang="en-US" sz="3600" dirty="0"/>
          </a:p>
        </p:txBody>
      </p:sp>
      <p:sp>
        <p:nvSpPr>
          <p:cNvPr id="2059" name="Text Box 11"/>
          <p:cNvSpPr txBox="1">
            <a:spLocks noChangeArrowheads="1"/>
          </p:cNvSpPr>
          <p:nvPr/>
        </p:nvSpPr>
        <p:spPr bwMode="auto">
          <a:xfrm>
            <a:off x="2362200" y="2362200"/>
            <a:ext cx="17526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8" action="ppaction://hlinksldjump"/>
              </a:rPr>
              <a:t>200</a:t>
            </a:r>
            <a:endParaRPr lang="en-US" sz="3600" dirty="0"/>
          </a:p>
        </p:txBody>
      </p:sp>
      <p:sp>
        <p:nvSpPr>
          <p:cNvPr id="2060" name="Text Box 12"/>
          <p:cNvSpPr txBox="1">
            <a:spLocks noChangeArrowheads="1"/>
          </p:cNvSpPr>
          <p:nvPr/>
        </p:nvSpPr>
        <p:spPr bwMode="auto">
          <a:xfrm>
            <a:off x="4114800" y="2362201"/>
            <a:ext cx="1828800" cy="646331"/>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9" action="ppaction://hlinksldjump"/>
              </a:rPr>
              <a:t>200</a:t>
            </a:r>
            <a:endParaRPr lang="en-US" sz="3600" dirty="0"/>
          </a:p>
        </p:txBody>
      </p:sp>
      <p:sp>
        <p:nvSpPr>
          <p:cNvPr id="2061" name="Text Box 13"/>
          <p:cNvSpPr txBox="1">
            <a:spLocks noChangeArrowheads="1"/>
          </p:cNvSpPr>
          <p:nvPr/>
        </p:nvSpPr>
        <p:spPr bwMode="auto">
          <a:xfrm>
            <a:off x="5943600" y="23622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0" action="ppaction://hlinksldjump"/>
              </a:rPr>
              <a:t>200</a:t>
            </a:r>
            <a:endParaRPr lang="en-US" sz="3600" dirty="0"/>
          </a:p>
        </p:txBody>
      </p:sp>
      <p:sp>
        <p:nvSpPr>
          <p:cNvPr id="2064" name="Text Box 16"/>
          <p:cNvSpPr txBox="1">
            <a:spLocks noChangeArrowheads="1"/>
          </p:cNvSpPr>
          <p:nvPr/>
        </p:nvSpPr>
        <p:spPr bwMode="auto">
          <a:xfrm>
            <a:off x="533400" y="30480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a:hlinkClick r:id="rId11" action="ppaction://hlinksldjump"/>
              </a:rPr>
              <a:t>300</a:t>
            </a:r>
            <a:endParaRPr lang="en-US" sz="3600"/>
          </a:p>
        </p:txBody>
      </p:sp>
      <p:sp>
        <p:nvSpPr>
          <p:cNvPr id="2065" name="Text Box 17"/>
          <p:cNvSpPr txBox="1">
            <a:spLocks noChangeArrowheads="1"/>
          </p:cNvSpPr>
          <p:nvPr/>
        </p:nvSpPr>
        <p:spPr bwMode="auto">
          <a:xfrm>
            <a:off x="2362200" y="3048000"/>
            <a:ext cx="17526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2" action="ppaction://hlinksldjump"/>
              </a:rPr>
              <a:t>300</a:t>
            </a:r>
            <a:endParaRPr lang="en-US" sz="3600" dirty="0"/>
          </a:p>
        </p:txBody>
      </p:sp>
      <p:sp>
        <p:nvSpPr>
          <p:cNvPr id="2066" name="Text Box 18"/>
          <p:cNvSpPr txBox="1">
            <a:spLocks noChangeArrowheads="1"/>
          </p:cNvSpPr>
          <p:nvPr/>
        </p:nvSpPr>
        <p:spPr bwMode="auto">
          <a:xfrm>
            <a:off x="4114800" y="30480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3" action="ppaction://hlinksldjump"/>
              </a:rPr>
              <a:t>300</a:t>
            </a:r>
            <a:endParaRPr lang="en-US" sz="3600" dirty="0"/>
          </a:p>
        </p:txBody>
      </p:sp>
      <p:sp>
        <p:nvSpPr>
          <p:cNvPr id="2067" name="Text Box 19"/>
          <p:cNvSpPr txBox="1">
            <a:spLocks noChangeArrowheads="1"/>
          </p:cNvSpPr>
          <p:nvPr/>
        </p:nvSpPr>
        <p:spPr bwMode="auto">
          <a:xfrm>
            <a:off x="5943600" y="30480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4" action="ppaction://hlinksldjump"/>
              </a:rPr>
              <a:t>300</a:t>
            </a:r>
            <a:endParaRPr lang="en-US" sz="3600" dirty="0"/>
          </a:p>
        </p:txBody>
      </p:sp>
      <p:sp>
        <p:nvSpPr>
          <p:cNvPr id="2076" name="Text Box 28"/>
          <p:cNvSpPr txBox="1">
            <a:spLocks noChangeArrowheads="1"/>
          </p:cNvSpPr>
          <p:nvPr/>
        </p:nvSpPr>
        <p:spPr bwMode="auto">
          <a:xfrm>
            <a:off x="533400" y="37338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5" action="ppaction://hlinksldjump"/>
              </a:rPr>
              <a:t>400</a:t>
            </a:r>
            <a:endParaRPr lang="en-US" sz="3600" dirty="0"/>
          </a:p>
        </p:txBody>
      </p:sp>
      <p:sp>
        <p:nvSpPr>
          <p:cNvPr id="2077" name="Text Box 29"/>
          <p:cNvSpPr txBox="1">
            <a:spLocks noChangeArrowheads="1"/>
          </p:cNvSpPr>
          <p:nvPr/>
        </p:nvSpPr>
        <p:spPr bwMode="auto">
          <a:xfrm>
            <a:off x="2362200" y="3733800"/>
            <a:ext cx="17526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dirty="0">
                <a:hlinkClick r:id="rId16" action="ppaction://hlinksldjump"/>
              </a:rPr>
              <a:t>400</a:t>
            </a:r>
            <a:endParaRPr lang="en-US" sz="3600" dirty="0"/>
          </a:p>
        </p:txBody>
      </p:sp>
      <p:sp>
        <p:nvSpPr>
          <p:cNvPr id="2078" name="Text Box 30"/>
          <p:cNvSpPr txBox="1">
            <a:spLocks noChangeArrowheads="1"/>
          </p:cNvSpPr>
          <p:nvPr/>
        </p:nvSpPr>
        <p:spPr bwMode="auto">
          <a:xfrm>
            <a:off x="4114800" y="37338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a:hlinkClick r:id="rId17" action="ppaction://hlinksldjump"/>
              </a:rPr>
              <a:t>400</a:t>
            </a:r>
            <a:endParaRPr lang="en-US" sz="3600"/>
          </a:p>
        </p:txBody>
      </p:sp>
      <p:sp>
        <p:nvSpPr>
          <p:cNvPr id="2079" name="Text Box 31"/>
          <p:cNvSpPr txBox="1">
            <a:spLocks noChangeArrowheads="1"/>
          </p:cNvSpPr>
          <p:nvPr/>
        </p:nvSpPr>
        <p:spPr bwMode="auto">
          <a:xfrm>
            <a:off x="5943600" y="3733800"/>
            <a:ext cx="1828800" cy="650875"/>
          </a:xfrm>
          <a:prstGeom prst="rect">
            <a:avLst/>
          </a:prstGeom>
          <a:solidFill>
            <a:schemeClr val="folHlink"/>
          </a:solidFill>
          <a:ln w="9525">
            <a:solidFill>
              <a:schemeClr val="tx1"/>
            </a:solidFill>
            <a:miter lim="800000"/>
            <a:headEnd/>
            <a:tailEnd/>
          </a:ln>
          <a:effectLst/>
        </p:spPr>
        <p:txBody>
          <a:bodyPr wrap="square">
            <a:spAutoFit/>
          </a:bodyPr>
          <a:lstStyle/>
          <a:p>
            <a:pPr algn="ctr">
              <a:spcBef>
                <a:spcPct val="50000"/>
              </a:spcBef>
            </a:pPr>
            <a:r>
              <a:rPr lang="en-US" sz="3600">
                <a:hlinkClick r:id="rId18" action="ppaction://hlinksldjump"/>
              </a:rPr>
              <a:t>400</a:t>
            </a:r>
            <a:endParaRPr lang="en-US" sz="360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0178" name="Rectangle 2"/>
          <p:cNvSpPr>
            <a:spLocks noGrp="1" noChangeArrowheads="1"/>
          </p:cNvSpPr>
          <p:nvPr>
            <p:ph type="ctrTitle"/>
          </p:nvPr>
        </p:nvSpPr>
        <p:spPr>
          <a:xfrm>
            <a:off x="685800" y="2286000"/>
            <a:ext cx="7772400" cy="1143000"/>
          </a:xfrm>
        </p:spPr>
        <p:txBody>
          <a:bodyPr/>
          <a:lstStyle/>
          <a:p>
            <a:r>
              <a:rPr lang="en-US" sz="6000" b="1" dirty="0" smtClean="0"/>
              <a:t>The Mississippi</a:t>
            </a:r>
            <a:endParaRPr lang="en-US"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6386" name="Rectangle 2"/>
          <p:cNvSpPr>
            <a:spLocks noGrp="1" noChangeArrowheads="1"/>
          </p:cNvSpPr>
          <p:nvPr>
            <p:ph type="ctrTitle"/>
          </p:nvPr>
        </p:nvSpPr>
        <p:spPr>
          <a:xfrm>
            <a:off x="685800" y="2286000"/>
            <a:ext cx="7772400" cy="1143000"/>
          </a:xfrm>
        </p:spPr>
        <p:txBody>
          <a:bodyPr/>
          <a:lstStyle/>
          <a:p>
            <a:r>
              <a:rPr lang="en-US" sz="6000" b="1" dirty="0" smtClean="0"/>
              <a:t>What place in New York is famous for its shows?</a:t>
            </a:r>
            <a:endParaRPr lang="en-US" sz="6000" b="1" dirty="0"/>
          </a:p>
        </p:txBody>
      </p:sp>
      <p:sp>
        <p:nvSpPr>
          <p:cNvPr id="1639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1202" name="Rectangle 2"/>
          <p:cNvSpPr>
            <a:spLocks noGrp="1" noChangeArrowheads="1"/>
          </p:cNvSpPr>
          <p:nvPr>
            <p:ph type="ctrTitle"/>
          </p:nvPr>
        </p:nvSpPr>
        <p:spPr>
          <a:xfrm>
            <a:off x="685800" y="2286000"/>
            <a:ext cx="7772400" cy="1143000"/>
          </a:xfrm>
        </p:spPr>
        <p:txBody>
          <a:bodyPr/>
          <a:lstStyle/>
          <a:p>
            <a:r>
              <a:rPr lang="en-US" sz="6000" b="1" dirty="0" smtClean="0"/>
              <a:t>Broadway is famous for its shows. </a:t>
            </a:r>
            <a:endParaRPr lang="en-US" dirty="0"/>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7410" name="Rectangle 2"/>
          <p:cNvSpPr>
            <a:spLocks noGrp="1" noChangeArrowheads="1"/>
          </p:cNvSpPr>
          <p:nvPr>
            <p:ph type="ctrTitle"/>
          </p:nvPr>
        </p:nvSpPr>
        <p:spPr>
          <a:xfrm>
            <a:off x="685800" y="2286000"/>
            <a:ext cx="7772400" cy="1143000"/>
          </a:xfrm>
        </p:spPr>
        <p:txBody>
          <a:bodyPr/>
          <a:lstStyle/>
          <a:p>
            <a:r>
              <a:rPr lang="en-US" sz="6000" b="1" dirty="0" smtClean="0"/>
              <a:t>What is the name of one of  the Parks in New York?</a:t>
            </a:r>
            <a:endParaRPr lang="en-US" sz="6000" b="1" dirty="0"/>
          </a:p>
        </p:txBody>
      </p:sp>
      <p:sp>
        <p:nvSpPr>
          <p:cNvPr id="1741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2226" name="Rectangle 2"/>
          <p:cNvSpPr>
            <a:spLocks noGrp="1" noChangeArrowheads="1"/>
          </p:cNvSpPr>
          <p:nvPr>
            <p:ph type="ctrTitle"/>
          </p:nvPr>
        </p:nvSpPr>
        <p:spPr>
          <a:xfrm>
            <a:off x="685800" y="2286000"/>
            <a:ext cx="7772400" cy="1143000"/>
          </a:xfrm>
        </p:spPr>
        <p:txBody>
          <a:bodyPr/>
          <a:lstStyle/>
          <a:p>
            <a:r>
              <a:rPr lang="en-US" sz="6000" b="1" dirty="0" smtClean="0"/>
              <a:t>It’s name is Central Park. </a:t>
            </a:r>
            <a:endParaRPr lang="en-US" dirty="0"/>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18434" name="Rectangle 2"/>
          <p:cNvSpPr>
            <a:spLocks noGrp="1" noChangeArrowheads="1"/>
          </p:cNvSpPr>
          <p:nvPr>
            <p:ph type="ctrTitle"/>
          </p:nvPr>
        </p:nvSpPr>
        <p:spPr>
          <a:xfrm>
            <a:off x="685800" y="2286000"/>
            <a:ext cx="7772400" cy="1143000"/>
          </a:xfrm>
        </p:spPr>
        <p:txBody>
          <a:bodyPr/>
          <a:lstStyle/>
          <a:p>
            <a:r>
              <a:rPr lang="en-US" sz="6000" b="1" dirty="0" smtClean="0"/>
              <a:t>Where is Hollywood?</a:t>
            </a:r>
            <a:endParaRPr lang="en-US" sz="6000" b="1" dirty="0"/>
          </a:p>
        </p:txBody>
      </p:sp>
      <p:sp>
        <p:nvSpPr>
          <p:cNvPr id="1843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3250" name="Rectangle 2"/>
          <p:cNvSpPr>
            <a:spLocks noGrp="1" noChangeArrowheads="1"/>
          </p:cNvSpPr>
          <p:nvPr>
            <p:ph type="ctrTitle"/>
          </p:nvPr>
        </p:nvSpPr>
        <p:spPr>
          <a:xfrm>
            <a:off x="685800" y="2286000"/>
            <a:ext cx="7772400" cy="1143000"/>
          </a:xfrm>
        </p:spPr>
        <p:txBody>
          <a:bodyPr/>
          <a:lstStyle/>
          <a:p>
            <a:r>
              <a:rPr lang="en-US" sz="6000" b="1" dirty="0" smtClean="0"/>
              <a:t>Los Angeles,  State California</a:t>
            </a:r>
            <a:endParaRPr lang="en-US" dirty="0"/>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20482" name="Rectangle 2"/>
          <p:cNvSpPr>
            <a:spLocks noGrp="1" noChangeArrowheads="1"/>
          </p:cNvSpPr>
          <p:nvPr>
            <p:ph type="ctrTitle"/>
          </p:nvPr>
        </p:nvSpPr>
        <p:spPr>
          <a:xfrm>
            <a:off x="685800" y="2286000"/>
            <a:ext cx="7772400" cy="1143000"/>
          </a:xfrm>
        </p:spPr>
        <p:txBody>
          <a:bodyPr/>
          <a:lstStyle/>
          <a:p>
            <a:r>
              <a:rPr lang="en-US" sz="6000" b="1" dirty="0" smtClean="0"/>
              <a:t>The chain of mountains in the west of the USA.</a:t>
            </a:r>
            <a:endParaRPr lang="en-US" sz="6000" b="1" dirty="0"/>
          </a:p>
        </p:txBody>
      </p:sp>
      <p:sp>
        <p:nvSpPr>
          <p:cNvPr id="2048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5298" name="Rectangle 2"/>
          <p:cNvSpPr>
            <a:spLocks noGrp="1" noChangeArrowheads="1"/>
          </p:cNvSpPr>
          <p:nvPr>
            <p:ph type="ctrTitle"/>
          </p:nvPr>
        </p:nvSpPr>
        <p:spPr>
          <a:xfrm>
            <a:off x="685800" y="2286000"/>
            <a:ext cx="7772400" cy="1143000"/>
          </a:xfrm>
        </p:spPr>
        <p:txBody>
          <a:bodyPr/>
          <a:lstStyle/>
          <a:p>
            <a:r>
              <a:rPr lang="en-US" sz="6000" dirty="0" smtClean="0"/>
              <a:t>The Rocky Mountains</a:t>
            </a:r>
            <a:endParaRPr lang="en-US" sz="6000" dirty="0"/>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21506" name="Rectangle 2"/>
          <p:cNvSpPr>
            <a:spLocks noGrp="1" noChangeArrowheads="1"/>
          </p:cNvSpPr>
          <p:nvPr>
            <p:ph type="ctrTitle"/>
          </p:nvPr>
        </p:nvSpPr>
        <p:spPr>
          <a:xfrm>
            <a:off x="685800" y="2286000"/>
            <a:ext cx="7772400" cy="1143000"/>
          </a:xfrm>
        </p:spPr>
        <p:txBody>
          <a:bodyPr/>
          <a:lstStyle/>
          <a:p>
            <a:r>
              <a:rPr lang="en-US" sz="6000" b="1" dirty="0" smtClean="0"/>
              <a:t>How many states are there in the USA?</a:t>
            </a:r>
            <a:endParaRPr lang="en-US" sz="6000" b="1" dirty="0"/>
          </a:p>
        </p:txBody>
      </p:sp>
      <p:sp>
        <p:nvSpPr>
          <p:cNvPr id="2151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5127" name="AutoShape 7">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
        <p:nvSpPr>
          <p:cNvPr id="5129" name="Rectangle 9"/>
          <p:cNvSpPr>
            <a:spLocks noGrp="1" noChangeArrowheads="1"/>
          </p:cNvSpPr>
          <p:nvPr>
            <p:ph type="ctrTitle"/>
          </p:nvPr>
        </p:nvSpPr>
        <p:spPr>
          <a:noFill/>
          <a:ln/>
        </p:spPr>
        <p:txBody>
          <a:bodyPr/>
          <a:lstStyle/>
          <a:p>
            <a:r>
              <a:rPr lang="en-US" b="1" dirty="0" smtClean="0"/>
              <a:t>From what continents do immigrants come to the USA?</a:t>
            </a:r>
            <a:endParaRPr lang="en-US" b="1" dirty="0"/>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6322" name="Rectangle 2"/>
          <p:cNvSpPr>
            <a:spLocks noGrp="1" noChangeArrowheads="1"/>
          </p:cNvSpPr>
          <p:nvPr>
            <p:ph type="ctrTitle"/>
          </p:nvPr>
        </p:nvSpPr>
        <p:spPr>
          <a:xfrm>
            <a:off x="685800" y="2286000"/>
            <a:ext cx="7772400" cy="1143000"/>
          </a:xfrm>
        </p:spPr>
        <p:txBody>
          <a:bodyPr/>
          <a:lstStyle/>
          <a:p>
            <a:r>
              <a:rPr lang="en-US" sz="6000" b="1" dirty="0" smtClean="0"/>
              <a:t>There are 50 states. </a:t>
            </a:r>
            <a:endParaRPr lang="en-US" dirty="0"/>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22530" name="Rectangle 2"/>
          <p:cNvSpPr>
            <a:spLocks noGrp="1" noChangeArrowheads="1"/>
          </p:cNvSpPr>
          <p:nvPr>
            <p:ph type="ctrTitle"/>
          </p:nvPr>
        </p:nvSpPr>
        <p:spPr>
          <a:xfrm>
            <a:off x="685800" y="2286000"/>
            <a:ext cx="7772400" cy="1143000"/>
          </a:xfrm>
        </p:spPr>
        <p:txBody>
          <a:bodyPr/>
          <a:lstStyle/>
          <a:p>
            <a:r>
              <a:rPr lang="en-US" sz="6000" b="1" dirty="0" smtClean="0"/>
              <a:t>What country does America border on in the North?.</a:t>
            </a:r>
            <a:endParaRPr lang="en-US" sz="6000" b="1" dirty="0"/>
          </a:p>
        </p:txBody>
      </p:sp>
      <p:sp>
        <p:nvSpPr>
          <p:cNvPr id="2253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7346" name="Rectangle 2"/>
          <p:cNvSpPr>
            <a:spLocks noGrp="1" noChangeArrowheads="1"/>
          </p:cNvSpPr>
          <p:nvPr>
            <p:ph type="ctrTitle"/>
          </p:nvPr>
        </p:nvSpPr>
        <p:spPr>
          <a:xfrm>
            <a:off x="685800" y="2286000"/>
            <a:ext cx="7772400" cy="1143000"/>
          </a:xfrm>
        </p:spPr>
        <p:txBody>
          <a:bodyPr/>
          <a:lstStyle/>
          <a:p>
            <a:r>
              <a:rPr lang="en-US" sz="6000" b="1" dirty="0" smtClean="0"/>
              <a:t>Canada </a:t>
            </a:r>
            <a:endParaRPr lang="en-US" dirty="0"/>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23554" name="Rectangle 2"/>
          <p:cNvSpPr>
            <a:spLocks noGrp="1" noChangeArrowheads="1"/>
          </p:cNvSpPr>
          <p:nvPr>
            <p:ph type="ctrTitle"/>
          </p:nvPr>
        </p:nvSpPr>
        <p:spPr>
          <a:xfrm>
            <a:off x="685800" y="2286000"/>
            <a:ext cx="7772400" cy="1143000"/>
          </a:xfrm>
        </p:spPr>
        <p:txBody>
          <a:bodyPr/>
          <a:lstStyle/>
          <a:p>
            <a:r>
              <a:rPr lang="en-US" sz="6000" b="1" dirty="0" smtClean="0"/>
              <a:t>What is the name of the plains which are situated in the central part of the USA?</a:t>
            </a:r>
            <a:endParaRPr lang="en-US" sz="6000" b="1" dirty="0"/>
          </a:p>
        </p:txBody>
      </p:sp>
      <p:sp>
        <p:nvSpPr>
          <p:cNvPr id="2355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58370" name="Rectangle 2"/>
          <p:cNvSpPr>
            <a:spLocks noGrp="1" noChangeArrowheads="1"/>
          </p:cNvSpPr>
          <p:nvPr>
            <p:ph type="ctrTitle"/>
          </p:nvPr>
        </p:nvSpPr>
        <p:spPr>
          <a:xfrm>
            <a:off x="685800" y="2286000"/>
            <a:ext cx="7772400" cy="1143000"/>
          </a:xfrm>
        </p:spPr>
        <p:txBody>
          <a:bodyPr/>
          <a:lstStyle/>
          <a:p>
            <a:r>
              <a:rPr lang="en-US" sz="6000" b="1" dirty="0" smtClean="0"/>
              <a:t>The </a:t>
            </a:r>
            <a:r>
              <a:rPr lang="en-US" sz="6000" b="1" smtClean="0"/>
              <a:t>Great Plains </a:t>
            </a:r>
            <a:endParaRPr lang="en-US"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39941" name="Rectangle 5"/>
          <p:cNvSpPr>
            <a:spLocks noGrp="1" noChangeArrowheads="1"/>
          </p:cNvSpPr>
          <p:nvPr>
            <p:ph type="ctrTitle"/>
          </p:nvPr>
        </p:nvSpPr>
        <p:spPr>
          <a:xfrm>
            <a:off x="685800" y="2286000"/>
            <a:ext cx="7772400" cy="1143000"/>
          </a:xfrm>
          <a:noFill/>
          <a:ln/>
        </p:spPr>
        <p:txBody>
          <a:bodyPr/>
          <a:lstStyle/>
          <a:p>
            <a:r>
              <a:rPr lang="en-US" dirty="0" smtClean="0"/>
              <a:t>Europe, Asia, Africa, Australia, South America</a:t>
            </a:r>
            <a:endParaRPr lang="en-US"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Дата 3"/>
          <p:cNvSpPr>
            <a:spLocks noGrp="1"/>
          </p:cNvSpPr>
          <p:nvPr>
            <p:ph type="dt" sz="half" idx="10"/>
          </p:nvPr>
        </p:nvSpPr>
        <p:spPr/>
        <p:txBody>
          <a:bodyPr/>
          <a:lstStyle/>
          <a:p>
            <a:r>
              <a:rPr lang="en-US"/>
              <a:t>Template by            Modified by</a:t>
            </a:r>
          </a:p>
          <a:p>
            <a:r>
              <a:rPr lang="en-US"/>
              <a:t>Bill Arcuri, WCSD    Chad Vance, CCISD</a:t>
            </a:r>
          </a:p>
        </p:txBody>
      </p:sp>
      <p:sp>
        <p:nvSpPr>
          <p:cNvPr id="6156" name="Rectangle 12"/>
          <p:cNvSpPr>
            <a:spLocks noChangeArrowheads="1"/>
          </p:cNvSpPr>
          <p:nvPr/>
        </p:nvSpPr>
        <p:spPr bwMode="auto">
          <a:xfrm>
            <a:off x="685800" y="2130425"/>
            <a:ext cx="7772400" cy="1470025"/>
          </a:xfrm>
          <a:prstGeom prst="rect">
            <a:avLst/>
          </a:prstGeom>
          <a:noFill/>
          <a:ln w="9525">
            <a:noFill/>
            <a:miter lim="800000"/>
            <a:headEnd/>
            <a:tailEnd/>
          </a:ln>
          <a:effectLst/>
        </p:spPr>
        <p:txBody>
          <a:bodyPr anchor="ctr"/>
          <a:lstStyle/>
          <a:p>
            <a:pPr algn="ctr"/>
            <a:endParaRPr lang="ru-RU" sz="4400" b="1">
              <a:solidFill>
                <a:schemeClr val="tx2"/>
              </a:solidFill>
              <a:latin typeface="Arial" charset="0"/>
            </a:endParaRPr>
          </a:p>
        </p:txBody>
      </p:sp>
      <p:sp>
        <p:nvSpPr>
          <p:cNvPr id="6157" name="Rectangle 13"/>
          <p:cNvSpPr>
            <a:spLocks noGrp="1" noChangeArrowheads="1"/>
          </p:cNvSpPr>
          <p:nvPr>
            <p:ph type="ctrTitle"/>
          </p:nvPr>
        </p:nvSpPr>
        <p:spPr>
          <a:xfrm>
            <a:off x="685800" y="2286000"/>
            <a:ext cx="7772400" cy="1143000"/>
          </a:xfrm>
        </p:spPr>
        <p:txBody>
          <a:bodyPr/>
          <a:lstStyle/>
          <a:p>
            <a:r>
              <a:rPr lang="en-US" b="1" dirty="0" smtClean="0"/>
              <a:t>What do immigrants bring with them?</a:t>
            </a:r>
            <a:endParaRPr lang="en-US" b="1" dirty="0"/>
          </a:p>
        </p:txBody>
      </p:sp>
      <p:sp>
        <p:nvSpPr>
          <p:cNvPr id="6158" name="AutoShape 14">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overrideClrMapping bg1="dk2" tx1="lt1" bg2="dk1"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a:t>Template by            Modified by</a:t>
            </a:r>
          </a:p>
          <a:p>
            <a:r>
              <a:rPr lang="en-US"/>
              <a:t>Bill Arcuri, WCSD    Chad Vance, CCISD</a:t>
            </a:r>
          </a:p>
        </p:txBody>
      </p:sp>
      <p:sp>
        <p:nvSpPr>
          <p:cNvPr id="40965" name="Rectangle 5"/>
          <p:cNvSpPr>
            <a:spLocks noGrp="1" noChangeArrowheads="1"/>
          </p:cNvSpPr>
          <p:nvPr>
            <p:ph type="ctrTitle"/>
          </p:nvPr>
        </p:nvSpPr>
        <p:spPr>
          <a:xfrm>
            <a:off x="762000" y="2590800"/>
            <a:ext cx="7772400" cy="1143000"/>
          </a:xfrm>
          <a:noFill/>
          <a:ln/>
        </p:spPr>
        <p:txBody>
          <a:bodyPr/>
          <a:lstStyle/>
          <a:p>
            <a:r>
              <a:rPr lang="en-US" dirty="0" smtClean="0"/>
              <a:t>People brought to the new home their traditions, holidays and festivals.</a:t>
            </a:r>
            <a:endParaRPr lang="en-US"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dirty="0"/>
              <a:t>Template by            Modified by</a:t>
            </a:r>
          </a:p>
          <a:p>
            <a:r>
              <a:rPr lang="en-US" dirty="0"/>
              <a:t>Bill Arcuri, WCSD    Chad Vance, CCISD</a:t>
            </a:r>
          </a:p>
        </p:txBody>
      </p:sp>
      <p:sp>
        <p:nvSpPr>
          <p:cNvPr id="7176" name="Rectangle 8"/>
          <p:cNvSpPr>
            <a:spLocks noGrp="1" noChangeArrowheads="1"/>
          </p:cNvSpPr>
          <p:nvPr>
            <p:ph type="ctrTitle"/>
          </p:nvPr>
        </p:nvSpPr>
        <p:spPr>
          <a:noFill/>
          <a:ln/>
        </p:spPr>
        <p:txBody>
          <a:bodyPr/>
          <a:lstStyle/>
          <a:p>
            <a:r>
              <a:rPr lang="en-US" b="1" dirty="0" smtClean="0"/>
              <a:t>What is the name of the capital of the USA?</a:t>
            </a:r>
            <a:endParaRPr lang="en-US" b="1" dirty="0"/>
          </a:p>
        </p:txBody>
      </p:sp>
      <p:sp>
        <p:nvSpPr>
          <p:cNvPr id="7177" name="AutoShape 9">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3"/>
          <p:cNvSpPr>
            <a:spLocks noGrp="1"/>
          </p:cNvSpPr>
          <p:nvPr>
            <p:ph type="dt" sz="half" idx="10"/>
          </p:nvPr>
        </p:nvSpPr>
        <p:spPr/>
        <p:txBody>
          <a:bodyPr/>
          <a:lstStyle/>
          <a:p>
            <a:r>
              <a:rPr lang="en-US" dirty="0"/>
              <a:t>Template by            Modified by</a:t>
            </a:r>
          </a:p>
          <a:p>
            <a:r>
              <a:rPr lang="en-US" dirty="0"/>
              <a:t>Bill </a:t>
            </a:r>
            <a:r>
              <a:rPr lang="en-US" dirty="0" err="1"/>
              <a:t>Arcuri</a:t>
            </a:r>
            <a:r>
              <a:rPr lang="en-US" dirty="0"/>
              <a:t>, WCSD    Chad Vance, CCISD</a:t>
            </a:r>
          </a:p>
        </p:txBody>
      </p:sp>
      <p:sp>
        <p:nvSpPr>
          <p:cNvPr id="41989" name="Rectangle 5"/>
          <p:cNvSpPr>
            <a:spLocks noGrp="1" noChangeArrowheads="1"/>
          </p:cNvSpPr>
          <p:nvPr>
            <p:ph type="ctrTitle"/>
          </p:nvPr>
        </p:nvSpPr>
        <p:spPr>
          <a:xfrm>
            <a:off x="685800" y="2286000"/>
            <a:ext cx="7772400" cy="1143000"/>
          </a:xfrm>
          <a:noFill/>
          <a:ln/>
        </p:spPr>
        <p:txBody>
          <a:bodyPr/>
          <a:lstStyle/>
          <a:p>
            <a:r>
              <a:rPr lang="en-US" dirty="0" smtClean="0"/>
              <a:t>Washington, D.C.</a:t>
            </a:r>
            <a:endParaRPr lang="en-US"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Template by            Modified by</a:t>
            </a:r>
          </a:p>
          <a:p>
            <a:r>
              <a:rPr lang="en-US"/>
              <a:t>Bill Arcuri, WCSD    Chad Vance, CCISD</a:t>
            </a:r>
          </a:p>
        </p:txBody>
      </p:sp>
      <p:sp>
        <p:nvSpPr>
          <p:cNvPr id="8200" name="Rectangle 8"/>
          <p:cNvSpPr>
            <a:spLocks noGrp="1" noChangeArrowheads="1"/>
          </p:cNvSpPr>
          <p:nvPr>
            <p:ph type="ctrTitle"/>
          </p:nvPr>
        </p:nvSpPr>
        <p:spPr>
          <a:noFill/>
          <a:ln/>
        </p:spPr>
        <p:txBody>
          <a:bodyPr/>
          <a:lstStyle/>
          <a:p>
            <a:r>
              <a:rPr lang="en-US" b="1" dirty="0" smtClean="0"/>
              <a:t>Where is the US president’s residence</a:t>
            </a:r>
            <a:r>
              <a:rPr lang="en-US" b="1" dirty="0" smtClean="0"/>
              <a:t>?</a:t>
            </a:r>
            <a:endParaRPr lang="en-US" b="1" dirty="0"/>
          </a:p>
        </p:txBody>
      </p:sp>
      <p:sp>
        <p:nvSpPr>
          <p:cNvPr id="8201" name="AutoShape 9">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ru-RU"/>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FFFF"/>
      </a:hlink>
      <a:folHlink>
        <a:srgbClr val="000066"/>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FFFF"/>
    </a:hlink>
    <a:folHlink>
      <a:srgbClr val="000066"/>
    </a:folHlink>
  </a:clrScheme>
</a:themeOverride>
</file>

<file path=docProps/app.xml><?xml version="1.0" encoding="utf-8"?>
<Properties xmlns="http://schemas.openxmlformats.org/officeDocument/2006/extended-properties" xmlns:vt="http://schemas.openxmlformats.org/officeDocument/2006/docPropsVTypes">
  <Template/>
  <TotalTime>408</TotalTime>
  <Words>751</Words>
  <Application>Microsoft Office PowerPoint</Application>
  <PresentationFormat>Экран (4:3)</PresentationFormat>
  <Paragraphs>123</Paragraphs>
  <Slides>34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Default Design</vt:lpstr>
      <vt:lpstr>America </vt:lpstr>
      <vt:lpstr>Слайд 2</vt:lpstr>
      <vt:lpstr>From what continents do immigrants come to the USA?</vt:lpstr>
      <vt:lpstr>Europe, Asia, Africa, Australia, South America</vt:lpstr>
      <vt:lpstr>What do immigrants bring with them?</vt:lpstr>
      <vt:lpstr>People brought to the new home their traditions, holidays and festivals.</vt:lpstr>
      <vt:lpstr>What is the name of the capital of the USA?</vt:lpstr>
      <vt:lpstr>Washington, D.C.</vt:lpstr>
      <vt:lpstr>Where is the US president’s residence?</vt:lpstr>
      <vt:lpstr>His residence in the White House.</vt:lpstr>
      <vt:lpstr>The largest city in the USA</vt:lpstr>
      <vt:lpstr>New York </vt:lpstr>
      <vt:lpstr>Who put the first man to the moon? What is the name of the astronaut?</vt:lpstr>
      <vt:lpstr>Americans put the first man to the moon. It was Neil Armstrong. (1969)</vt:lpstr>
      <vt:lpstr>How do Americans call New York?</vt:lpstr>
      <vt:lpstr>They called New York “Big Apple” </vt:lpstr>
      <vt:lpstr>What is another name of the tall buildings in New York and Chicago?</vt:lpstr>
      <vt:lpstr>Skyscrapers  </vt:lpstr>
      <vt:lpstr>The biggest river of the USA.</vt:lpstr>
      <vt:lpstr>The Mississippi</vt:lpstr>
      <vt:lpstr>What place in New York is famous for its shows?</vt:lpstr>
      <vt:lpstr>Broadway is famous for its shows. </vt:lpstr>
      <vt:lpstr>What is the name of one of  the Parks in New York?</vt:lpstr>
      <vt:lpstr>It’s name is Central Park. </vt:lpstr>
      <vt:lpstr>Where is Hollywood?</vt:lpstr>
      <vt:lpstr>Los Angeles,  State California</vt:lpstr>
      <vt:lpstr>The chain of mountains in the west of the USA.</vt:lpstr>
      <vt:lpstr>The Rocky Mountains</vt:lpstr>
      <vt:lpstr>How many states are there in the USA?</vt:lpstr>
      <vt:lpstr>There are 50 states. </vt:lpstr>
      <vt:lpstr>What country does America border on in the North?.</vt:lpstr>
      <vt:lpstr>Canada </vt:lpstr>
      <vt:lpstr>What is the name of the plains which are situated in the central part of the USA?</vt:lpstr>
      <vt:lpstr>The Great Plains </vt:lpstr>
    </vt:vector>
  </TitlesOfParts>
  <Company>Compaq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Bill Arcuri</dc:creator>
  <cp:lastModifiedBy>Ландыш</cp:lastModifiedBy>
  <cp:revision>41</cp:revision>
  <dcterms:created xsi:type="dcterms:W3CDTF">2000-09-05T02:28:20Z</dcterms:created>
  <dcterms:modified xsi:type="dcterms:W3CDTF">2012-10-21T15:08:50Z</dcterms:modified>
</cp:coreProperties>
</file>