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9" r:id="rId11"/>
    <p:sldId id="272" r:id="rId12"/>
    <p:sldId id="264" r:id="rId13"/>
    <p:sldId id="265" r:id="rId14"/>
    <p:sldId id="266" r:id="rId15"/>
    <p:sldId id="270" r:id="rId16"/>
    <p:sldId id="271" r:id="rId17"/>
    <p:sldId id="273" r:id="rId18"/>
    <p:sldId id="274" r:id="rId19"/>
    <p:sldId id="276" r:id="rId20"/>
    <p:sldId id="284" r:id="rId21"/>
    <p:sldId id="275" r:id="rId22"/>
    <p:sldId id="278" r:id="rId23"/>
    <p:sldId id="285" r:id="rId24"/>
    <p:sldId id="279" r:id="rId25"/>
    <p:sldId id="280" r:id="rId26"/>
    <p:sldId id="281" r:id="rId27"/>
    <p:sldId id="282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1DC7-8B56-414C-9AEE-1520C3FC9127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3F53-1E55-4D46-97F7-88A4A7DB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ksim-gorky.ru/biografiya-maksima-gorkogo" TargetMode="External"/><Relationship Id="rId2" Type="http://schemas.openxmlformats.org/officeDocument/2006/relationships/hyperlink" Target="http://artmus.culture21.ru/ppage.aspx?objid=9820&amp;author=2096&amp;begindate=&amp;enddate=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kozlov.ru/library/s318/d3728/?resultpage=2#.UvvFP7Rbyr0" TargetMode="Externa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Алексей Максимович Горький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1868 - 1936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Презентация к уроку литературного чтения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4 класс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Автор: Коноплёва Г.А.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2014 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А.М. Горький и А.П. Чехов</a:t>
            </a:r>
            <a:endParaRPr lang="ru-RU" sz="2000" dirty="0"/>
          </a:p>
        </p:txBody>
      </p:sp>
      <p:pic>
        <p:nvPicPr>
          <p:cNvPr id="26626" name="Picture 2" descr="http://img0.liveinternet.ru/images/attach/c/0/46/803/46803372_1900_yaltagorky_and_chekh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8572524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 Горький интересную биографию свою осветил в многочисленных трудах.</a:t>
            </a:r>
          </a:p>
        </p:txBody>
      </p:sp>
      <p:pic>
        <p:nvPicPr>
          <p:cNvPr id="28674" name="Picture 2" descr="http://auto.ur.ru/img/books_covers/10038499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3214710" cy="5209022"/>
          </a:xfrm>
          <a:prstGeom prst="rect">
            <a:avLst/>
          </a:prstGeom>
          <a:noFill/>
        </p:spPr>
      </p:pic>
      <p:sp>
        <p:nvSpPr>
          <p:cNvPr id="28676" name="AutoShape 4" descr="http://j.livelib.ru/boocover/1000599427/s/0278/M._Gorkij__Moi_universite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j.livelib.ru/boocover/1000599427/s/0278/M._Gorkij__Moi_universite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://j.livelib.ru/boocover/1000599427/s/0278/M._Gorkij__Moi_universite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j.livelib.ru/boocover/1000599427/s/0278/M._Gorkij__Moi_universite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://j.livelib.ru/boocover/1000599427/s/0278/M._Gorkij__Moi_universite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i058.radikal.ru/1107/22/8f080e92a83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062401"/>
            <a:ext cx="3286148" cy="51526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Горький и дети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714488"/>
            <a:ext cx="44291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«Горячо приветствую будущих героев труда и науки. Живите дружно, как пальцы чудесно работающих рук музыканта. Учитесь понимать значение труда и науки — двух сил, которые решают все загадки жизни, преодолевают все препятствия на пути, указанном вам отцами, на пути к светлой, счастливой, героической жизни».</a:t>
            </a:r>
          </a:p>
          <a:p>
            <a:r>
              <a:rPr lang="ru-RU" dirty="0"/>
              <a:t>Такие слова написал Горький в одном из своих последних писем детям. А дружил он с ними всю </a:t>
            </a:r>
            <a:r>
              <a:rPr lang="ru-RU" dirty="0" smtClean="0"/>
              <a:t>жизнь.</a:t>
            </a:r>
            <a:endParaRPr lang="ru-RU" dirty="0"/>
          </a:p>
        </p:txBody>
      </p:sp>
      <p:pic>
        <p:nvPicPr>
          <p:cNvPr id="22530" name="Picture 2" descr="&l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42983"/>
            <a:ext cx="4071966" cy="5650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1436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Он писал своему сыну Максиму добрые письма. </a:t>
            </a:r>
          </a:p>
        </p:txBody>
      </p:sp>
      <p:pic>
        <p:nvPicPr>
          <p:cNvPr id="21506" name="Picture 2" descr="http://img15.nnm.me/b/4/1/6/1/71a9472cae49937ebb88eb4b5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14290"/>
            <a:ext cx="427902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35782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любил пошутить со своими внучками — Марфой и Дарьей. Дедушка называл их то девчурками, то </a:t>
            </a:r>
            <a:r>
              <a:rPr lang="ru-RU" dirty="0" err="1" smtClean="0"/>
              <a:t>девчугами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девчурашками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девчурёнками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девчугонами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девчурохами</a:t>
            </a:r>
            <a:r>
              <a:rPr lang="ru-RU" dirty="0" smtClean="0"/>
              <a:t>. То весёлыми старушками. То </a:t>
            </a:r>
            <a:r>
              <a:rPr lang="ru-RU" dirty="0" err="1" smtClean="0"/>
              <a:t>детятами</a:t>
            </a:r>
            <a:r>
              <a:rPr lang="ru-RU" dirty="0" smtClean="0"/>
              <a:t>. То многоуважаемыми учёными девочками.</a:t>
            </a:r>
            <a:endParaRPr lang="ru-RU" dirty="0"/>
          </a:p>
        </p:txBody>
      </p:sp>
      <p:pic>
        <p:nvPicPr>
          <p:cNvPr id="23554" name="Picture 2" descr="http://img13.nnm.ru/a/6/c/1/e/306d0029a65bdc1d9f75e4447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350824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Однажды в далёком городке маленький читатель взял в библиотеке повесть «Детство». И — так уж случилось — потерял её. Потерять библиотечную книжку неприятно и стыдно. Мальчик очень огорчился. Ну просто даже отчаялся. Он не знал, что ему делать. И в конце концов написал письмо в Москву, автору книги, самому Горькому. И всё рассказал, как есть. И стал ждать, что будет. А через некоторое время из Москвы пришла бандероль.</a:t>
            </a:r>
          </a:p>
          <a:p>
            <a:r>
              <a:rPr lang="ru-RU" dirty="0"/>
              <a:t>Знакомых у мальчика в Москве не было, и, что эта посылка от Горького, он понял сразу. В бандероли лежали два экземпляра «Детства».</a:t>
            </a:r>
          </a:p>
          <a:p>
            <a:r>
              <a:rPr lang="ru-RU" dirty="0"/>
              <a:t>Простой и трогательный случай говорит о том, каким отзывчивым человеком был Алексей Максимович Горький. И как он нежно относился к ребятам.</a:t>
            </a:r>
          </a:p>
        </p:txBody>
      </p:sp>
      <p:pic>
        <p:nvPicPr>
          <p:cNvPr id="27650" name="Picture 2" descr="http://static.etvnet.com/shared/persons/person/000/017/227/gork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14290"/>
            <a:ext cx="458776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57694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рассказов и сказок Горького для детей начинается необычно: с землетрясения. Оно случилось 15 декабря 1908 года на юге Италии. Началось землетрясение ранним утром, в шестом часу. Все ещё крепко спали. Через несколько минут город Мессина уже лежал в развалинах. От подземных толчков Мессине и прежде доставалось, но сейчас город пострадал особенно </a:t>
            </a:r>
            <a:r>
              <a:rPr lang="ru-RU" dirty="0" smtClean="0"/>
              <a:t>сильно. Тысячи </a:t>
            </a:r>
            <a:r>
              <a:rPr lang="ru-RU" dirty="0"/>
              <a:t>людей погибли. А раненых нельзя было и сосчитать</a:t>
            </a:r>
            <a:r>
              <a:rPr lang="ru-RU" dirty="0" smtClean="0"/>
              <a:t>.</a:t>
            </a:r>
            <a:r>
              <a:rPr lang="ru-RU" dirty="0"/>
              <a:t> Наутро в Мессину приехал Горький. Он жил в ту пору неподалёку, на острове Капри. Работал там и лечился</a:t>
            </a:r>
            <a:r>
              <a:rPr lang="ru-RU" dirty="0" smtClean="0"/>
              <a:t>.</a:t>
            </a:r>
            <a:r>
              <a:rPr lang="ru-RU" dirty="0"/>
              <a:t> И Горький обратился ко всему миру: придите на помощь Италии. Люди откликнулись на его призыв. В Мессину стали посылать деньги и вещи. </a:t>
            </a:r>
          </a:p>
        </p:txBody>
      </p:sp>
      <p:pic>
        <p:nvPicPr>
          <p:cNvPr id="29698" name="Picture 2" descr="http://news.students.ru/uploads/posts/1206702311_1667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42852"/>
            <a:ext cx="6393880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писали письма Горькому. Однажды мальчик Боря </a:t>
            </a:r>
            <a:r>
              <a:rPr lang="ru-RU" dirty="0"/>
              <a:t>написал: </a:t>
            </a:r>
            <a:r>
              <a:rPr lang="ru-RU" i="1" dirty="0"/>
              <a:t>«Дядя Алёша! Я тебя люблю, есть ли у тебя лошадь, корова и бык? Напиши нам рассказ про </a:t>
            </a:r>
            <a:r>
              <a:rPr lang="ru-RU" i="1" dirty="0" err="1"/>
              <a:t>воробьишку</a:t>
            </a:r>
            <a:r>
              <a:rPr lang="ru-RU" i="1" dirty="0"/>
              <a:t>. И ещё напиши нам какой-нибудь выдуманный рассказ, чтобы мальчик удил рыбу. Я тебя целую… Я бы хотел тебя увидеть</a:t>
            </a:r>
            <a:r>
              <a:rPr lang="ru-RU" i="1" dirty="0" smtClean="0"/>
              <a:t>». </a:t>
            </a:r>
            <a:r>
              <a:rPr lang="ru-RU" dirty="0"/>
              <a:t>Он отблагодарил хороших маленьких людей так, как мог отблагодарить только он: рассказами, сказками, стихами.</a:t>
            </a:r>
          </a:p>
          <a:p>
            <a:r>
              <a:rPr lang="ru-RU" dirty="0" smtClean="0"/>
              <a:t>И на свет появились сказки  «</a:t>
            </a:r>
            <a:r>
              <a:rPr lang="ru-RU" dirty="0" err="1" smtClean="0"/>
              <a:t>Воробьишко</a:t>
            </a:r>
            <a:r>
              <a:rPr lang="ru-RU" dirty="0" smtClean="0"/>
              <a:t>» и «Случай с </a:t>
            </a:r>
            <a:r>
              <a:rPr lang="ru-RU" dirty="0" err="1" smtClean="0"/>
              <a:t>Евсейкой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22" name="Picture 2" descr="http://data.fantlab.ru/images/editions/big/888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28205">
            <a:off x="977987" y="2499098"/>
            <a:ext cx="2864622" cy="3709686"/>
          </a:xfrm>
          <a:prstGeom prst="rect">
            <a:avLst/>
          </a:prstGeom>
          <a:noFill/>
        </p:spPr>
      </p:pic>
      <p:pic>
        <p:nvPicPr>
          <p:cNvPr id="30724" name="Picture 4" descr="http://nkozlov.ru/upload/images/0706/0706011238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9004">
            <a:off x="5028830" y="2493721"/>
            <a:ext cx="3199218" cy="36303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4643446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Сказку про </a:t>
            </a:r>
            <a:r>
              <a:rPr lang="ru-RU" b="1" dirty="0" err="1"/>
              <a:t>Иванушку-дурачка</a:t>
            </a:r>
            <a:r>
              <a:rPr lang="ru-RU" b="1" dirty="0"/>
              <a:t> </a:t>
            </a:r>
            <a:r>
              <a:rPr lang="ru-RU" dirty="0"/>
              <a:t>Горький в детстве слышал от бабушки. Он по-своему пересказал её для «Ёлки» — одной из первых советских книг для детей. Иванушка получился у Горького развесёлым шутником: «что ни сделает, всё у него смешно выходит…» </a:t>
            </a:r>
          </a:p>
        </p:txBody>
      </p:sp>
      <p:pic>
        <p:nvPicPr>
          <p:cNvPr id="31746" name="Picture 2" descr="http://data.fantlab.ru/images/editions/plus/big/80986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4189910" cy="6357982"/>
          </a:xfrm>
          <a:prstGeom prst="rect">
            <a:avLst/>
          </a:prstGeom>
          <a:noFill/>
        </p:spPr>
      </p:pic>
      <p:pic>
        <p:nvPicPr>
          <p:cNvPr id="31748" name="Picture 4" descr="щелкните, и изображение увеличитс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928802"/>
            <a:ext cx="3524250" cy="22955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66" y="1071546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«Этот </a:t>
            </a:r>
            <a:r>
              <a:rPr lang="ru-RU" dirty="0"/>
              <a:t>маленький самовар и вправду очень любил хвастаться; он считал себя умницей, красавцем; ему давно уже хотелось, чтоб луну сняли с неба и сделали из неё поднос для него.</a:t>
            </a:r>
          </a:p>
          <a:p>
            <a:r>
              <a:rPr lang="ru-RU" dirty="0"/>
              <a:t>Форсисто фыркая, он будто не слышал, что сказал ему чайник, — поёт себе во всю мочь:</a:t>
            </a:r>
          </a:p>
          <a:p>
            <a:r>
              <a:rPr lang="ru-RU" b="1" dirty="0"/>
              <a:t>— </a:t>
            </a:r>
            <a:r>
              <a:rPr lang="ru-RU" b="1" dirty="0" err="1"/>
              <a:t>Фух</a:t>
            </a:r>
            <a:r>
              <a:rPr lang="ru-RU" b="1" dirty="0"/>
              <a:t>, как я горяч!</a:t>
            </a:r>
            <a:br>
              <a:rPr lang="ru-RU" b="1" dirty="0"/>
            </a:br>
            <a:r>
              <a:rPr lang="ru-RU" b="1" dirty="0" err="1"/>
              <a:t>Фух</a:t>
            </a:r>
            <a:r>
              <a:rPr lang="ru-RU" b="1" dirty="0"/>
              <a:t>, как я могуч!</a:t>
            </a:r>
            <a:br>
              <a:rPr lang="ru-RU" b="1" dirty="0"/>
            </a:br>
            <a:r>
              <a:rPr lang="ru-RU" b="1" dirty="0"/>
              <a:t>Захочу — прыгну, как мяч,</a:t>
            </a:r>
            <a:br>
              <a:rPr lang="ru-RU" b="1" dirty="0"/>
            </a:br>
            <a:r>
              <a:rPr lang="ru-RU" b="1" dirty="0"/>
              <a:t>На луну выше туч</a:t>
            </a:r>
            <a:r>
              <a:rPr lang="ru-RU" b="1" dirty="0" smtClean="0"/>
              <a:t>!»</a:t>
            </a:r>
            <a:endParaRPr lang="ru-RU" b="1" dirty="0"/>
          </a:p>
        </p:txBody>
      </p:sp>
      <p:pic>
        <p:nvPicPr>
          <p:cNvPr id="33796" name="Picture 4" descr="http://i153.photobucket.com/albums/s230/dvervzimu1/go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816171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osizo.ru/upload/iblock/5bd/5bd36dee47756a12e018c2444939b4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5143536" cy="6531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142852"/>
            <a:ext cx="3428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«...</a:t>
            </a:r>
            <a:r>
              <a:rPr lang="ru-RU" sz="2000" b="1" dirty="0"/>
              <a:t>любите книгу, она облегчит вам жизнь, дружески поможет разобраться в пестрой и бурной путанице мыслей, чувств, событий, она научит вас уважать человека и самих себя, она окрыляет ум и сердце чувством любви к миру, к </a:t>
            </a:r>
            <a:r>
              <a:rPr lang="ru-RU" sz="2000" b="1" dirty="0" smtClean="0"/>
              <a:t>человеку…»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pPr algn="r"/>
            <a:r>
              <a:rPr lang="ru-RU" sz="2000" b="1" dirty="0" smtClean="0"/>
              <a:t>А.М. Горький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 smtClean="0"/>
              <a:t>Сказки об Италии» </a:t>
            </a:r>
            <a:r>
              <a:rPr lang="ru-RU" sz="2400" b="1" dirty="0"/>
              <a:t>М.Горького </a:t>
            </a:r>
            <a:r>
              <a:rPr lang="ru-RU" dirty="0"/>
              <a:t>- это картинки действительной жизни, как она показалась ему в Италии; он назвал эти картинки сказками только потому, что и природа Италии, и нравы её людей, и вся жизнь их - мало похожи на русскую жизнь и русскому простому человеку действительно могут показаться сказками.</a:t>
            </a:r>
          </a:p>
        </p:txBody>
      </p:sp>
      <p:pic>
        <p:nvPicPr>
          <p:cNvPr id="40962" name="Picture 2" descr="http://www.book.magazinplus.ru/tov/11/554812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92880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ata.fantlab.ru/images/editions/plus/big/80986_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0"/>
            <a:ext cx="8072462" cy="53283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826675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Пепе</a:t>
            </a:r>
            <a:r>
              <a:rPr lang="ru-RU" b="1" dirty="0" smtClean="0"/>
              <a:t> </a:t>
            </a:r>
            <a:r>
              <a:rPr lang="ru-RU" b="1" dirty="0"/>
              <a:t>— лет десять, он хрупкий, тоненький, быстрый, как ящерица, пёстрые лохмотья болтаются на узких плечах, в бесчисленные дыры выглядывает кожа, тёмная от солнца и грязи.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      Он похож на сухую былинку, — дует ветер с моря и носит её, играя ею, — </a:t>
            </a:r>
            <a:r>
              <a:rPr lang="ru-RU" b="1" dirty="0" err="1"/>
              <a:t>Пепе</a:t>
            </a:r>
            <a:r>
              <a:rPr lang="ru-RU" b="1" dirty="0"/>
              <a:t> прыгает по камням острова, с восхода солнца по закат, и ежечасно откуда-нибудь льётся его неутомимый голосишко: Италия прекрасная,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      Италия моя!.. 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ata.fantlab.ru/images/editions/plus/big/80986_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929718" cy="683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://www.newkaliningrad.ru/upload/iblock/df9/df9302a479f4345b5f970cbe7ce484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://www.newkaliningrad.ru/upload/iblock/df9/df9302a479f4345b5f970cbe7ce484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://www.newkaliningrad.ru/upload/iblock/df9/df9302a479f4345b5f970cbe7ce484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http://www.newkaliningrad.ru/upload/iblock/df9/df9302a479f4345b5f970cbe7ce484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http://www.newkaliningrad.ru/upload/iblock/df9/df9302a479f4345b5f970cbe7ce484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0"/>
            <a:ext cx="57237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ata.fantlab.ru/images/editions/plus/big/80986_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8669715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ata.fantlab.ru/images/editions/plus/big/80986_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8525601" cy="57218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ata.fantlab.ru/images/editions/plus/big/80986_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6994539" cy="6371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ata.fantlab.ru/images/editions/plus/big/80986_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934180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334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http://artmus.culture21.ru/ppa…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http://maksim-gorky.ru/biografiya-maksima-gorkogo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http://images.yandex.ru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http://nkozlov.ru/library/s318/d3728/?resultpage=2#.UvvFP7Rbyr0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21495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Великий русский, а затем советский писатель Максим Горький действительно имел очень тяжёлую и сложную судьбу. Его псевдоним был выбран не случайно. </a:t>
            </a:r>
            <a:r>
              <a:rPr lang="ru-RU" sz="2000" dirty="0" smtClean="0"/>
              <a:t>Жизнь </a:t>
            </a:r>
            <a:r>
              <a:rPr lang="ru-RU" sz="2000" dirty="0"/>
              <a:t>Максима Горького насыщена многочисленными событиями, в том числе и трагическими. </a:t>
            </a:r>
          </a:p>
        </p:txBody>
      </p:sp>
      <p:pic>
        <p:nvPicPr>
          <p:cNvPr id="15362" name="Picture 2" descr="http://s45.radikal.ru/i109/1104/96/c5fd8fe1f8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0"/>
            <a:ext cx="4810125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8632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Алексей Максимович Пешков, таково его настоящее имя, родился в Нижнем Новгороде в семье Максима </a:t>
            </a:r>
            <a:r>
              <a:rPr lang="ru-RU" sz="2000" dirty="0" err="1"/>
              <a:t>Савватьевича</a:t>
            </a:r>
            <a:r>
              <a:rPr lang="ru-RU" sz="2000" dirty="0"/>
              <a:t> Пешкова с Варварой Васильевной Кашириной. Отец работал управляющим в </a:t>
            </a:r>
            <a:r>
              <a:rPr lang="ru-RU" sz="2000" dirty="0" smtClean="0"/>
              <a:t>пароходстве. </a:t>
            </a:r>
            <a:r>
              <a:rPr lang="ru-RU" sz="2000" dirty="0"/>
              <a:t>вскоре отец, работавший краснодеревщиком, умер от холеры. Мать не захотела возвращаться к отцу и вновь вышла замуж, однако здоровье ее оказалось подорвано работой и родами, в результате чего она скончалась от </a:t>
            </a:r>
            <a:r>
              <a:rPr lang="ru-RU" sz="2000" dirty="0" smtClean="0"/>
              <a:t>чахотки.</a:t>
            </a:r>
            <a:endParaRPr lang="ru-RU" sz="2000" dirty="0"/>
          </a:p>
        </p:txBody>
      </p:sp>
      <p:pic>
        <p:nvPicPr>
          <p:cNvPr id="16386" name="Picture 2" descr="http://www.museum.ru/imgB.asp?38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0"/>
            <a:ext cx="4907162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3578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раннем возрасте маленький Алексей осиротел и его приютил дед </a:t>
            </a:r>
            <a:r>
              <a:rPr lang="ru-RU" dirty="0" smtClean="0"/>
              <a:t>Каширин.</a:t>
            </a:r>
            <a:endParaRPr lang="ru-RU" dirty="0"/>
          </a:p>
          <a:p>
            <a:r>
              <a:rPr lang="ru-RU" dirty="0"/>
              <a:t>Василий Васильевич к концу своей жизни разорился, но внука обучал. По большей части Алексей читал церковные книги и знакомился с жизнеописаниями святых. </a:t>
            </a:r>
          </a:p>
        </p:txBody>
      </p:sp>
      <p:pic>
        <p:nvPicPr>
          <p:cNvPr id="17410" name="Picture 2" descr="http://artmus.culture21.ru/MuseumImages/9824jpg/98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4429156" cy="3449254"/>
          </a:xfrm>
          <a:prstGeom prst="rect">
            <a:avLst/>
          </a:prstGeom>
          <a:noFill/>
        </p:spPr>
      </p:pic>
      <p:pic>
        <p:nvPicPr>
          <p:cNvPr id="17414" name="Picture 6" descr="http://artmus.culture21.ru/MuseumImages/9820jpg/9820.jpg"/>
          <p:cNvPicPr>
            <a:picLocks noChangeAspect="1" noChangeArrowheads="1"/>
          </p:cNvPicPr>
          <p:nvPr/>
        </p:nvPicPr>
        <p:blipFill>
          <a:blip r:embed="rId3" cstate="email"/>
          <a:srcRect r="52193" b="25845"/>
          <a:stretch>
            <a:fillRect/>
          </a:stretch>
        </p:blipFill>
        <p:spPr bwMode="auto">
          <a:xfrm>
            <a:off x="5500694" y="214290"/>
            <a:ext cx="3071834" cy="51430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tmus.culture21.ru/MuseumImages/9822jpg/9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828117" cy="3571900"/>
          </a:xfrm>
          <a:prstGeom prst="rect">
            <a:avLst/>
          </a:prstGeom>
          <a:noFill/>
        </p:spPr>
      </p:pic>
      <p:pic>
        <p:nvPicPr>
          <p:cNvPr id="18436" name="Picture 4" descr="http://artmus.culture21.ru/MuseumImages/9865jpg/9865.jpg"/>
          <p:cNvPicPr>
            <a:picLocks noChangeAspect="1" noChangeArrowheads="1"/>
          </p:cNvPicPr>
          <p:nvPr/>
        </p:nvPicPr>
        <p:blipFill>
          <a:blip r:embed="rId3" cstate="email"/>
          <a:srcRect b="21306"/>
          <a:stretch>
            <a:fillRect/>
          </a:stretch>
        </p:blipFill>
        <p:spPr bwMode="auto">
          <a:xfrm>
            <a:off x="5143504" y="0"/>
            <a:ext cx="3253464" cy="3766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63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любил маленький Максим свою бабушку, добрую и отзывчивую. Она часто жалела внука, заботилась о нём, рассказывала ему сказки…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28638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Уже в одиннадцать лет он познакомился с жестокими реалиями рабочей жизни, так как остался совершенно один. Алексей работал помощником на пароходе, в магазине и учился писать иконы. Полного образования Горький так и не получил, хотя учился в местном ремесленном училище</a:t>
            </a:r>
            <a:r>
              <a:rPr lang="ru-RU" dirty="0" smtClean="0"/>
              <a:t>.</a:t>
            </a:r>
            <a:r>
              <a:rPr lang="ru-RU" dirty="0"/>
              <a:t> Уже в этот период Алексей Максимович увлекался </a:t>
            </a:r>
            <a:r>
              <a:rPr lang="ru-RU" dirty="0" smtClean="0"/>
              <a:t>литературой.</a:t>
            </a:r>
            <a:endParaRPr lang="ru-RU" dirty="0"/>
          </a:p>
        </p:txBody>
      </p:sp>
      <p:pic>
        <p:nvPicPr>
          <p:cNvPr id="20482" name="Picture 2" descr="http://www.artscroll.ru/Images/2008/n/Nesterov%20Mihail/000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0"/>
            <a:ext cx="3500462" cy="5385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770.photobucket.com/albums/xx342/annunakis/MG/MG-1900LTolsto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6956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5500702"/>
            <a:ext cx="41148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А.М. Горький и Л.Н. Толстой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215042"/>
            <a:ext cx="8229600" cy="6429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А.М. Горький и В.В. Маяковский</a:t>
            </a:r>
            <a:endParaRPr lang="ru-RU" sz="2000" dirty="0"/>
          </a:p>
        </p:txBody>
      </p:sp>
      <p:pic>
        <p:nvPicPr>
          <p:cNvPr id="25602" name="Picture 2" descr="http://www.masterandmargarita.eu/images/09context/mayagor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8001024" cy="6285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874</Words>
  <Application>Microsoft Office PowerPoint</Application>
  <PresentationFormat>Экран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Алексей Максимович Горький 1868 - 1936</vt:lpstr>
      <vt:lpstr>Слайд 2</vt:lpstr>
      <vt:lpstr>Слайд 3</vt:lpstr>
      <vt:lpstr>Слайд 4</vt:lpstr>
      <vt:lpstr>Слайд 5</vt:lpstr>
      <vt:lpstr>Слайд 6</vt:lpstr>
      <vt:lpstr>Слайд 7</vt:lpstr>
      <vt:lpstr>А.М. Горький и Л.Н. Толстой</vt:lpstr>
      <vt:lpstr>А.М. Горький и В.В. Маяковский</vt:lpstr>
      <vt:lpstr>А.М. Горький и А.П. Чехов</vt:lpstr>
      <vt:lpstr>Слайд 11</vt:lpstr>
      <vt:lpstr>Горький и дети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Максимович Горький 1868 - 1936</dc:title>
  <dc:creator>Admin</dc:creator>
  <cp:lastModifiedBy>Admin</cp:lastModifiedBy>
  <cp:revision>19</cp:revision>
  <dcterms:created xsi:type="dcterms:W3CDTF">2014-02-12T17:09:30Z</dcterms:created>
  <dcterms:modified xsi:type="dcterms:W3CDTF">2014-03-11T19:34:40Z</dcterms:modified>
</cp:coreProperties>
</file>