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8351B-2F8C-4CB3-8959-C4324D8F17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2B1A82-3A7B-4B5F-9502-1E42840F36B3}">
      <dgm:prSet phldrT="[Текст]"/>
      <dgm:spPr/>
      <dgm:t>
        <a:bodyPr/>
        <a:lstStyle/>
        <a:p>
          <a:r>
            <a:rPr lang="ru-RU" dirty="0" smtClean="0"/>
            <a:t>Чтение сказок в не занятий;</a:t>
          </a:r>
          <a:endParaRPr lang="ru-RU" dirty="0"/>
        </a:p>
      </dgm:t>
    </dgm:pt>
    <dgm:pt modelId="{7BB8E15F-C037-4652-9ACF-00E5DB2BBA71}" type="parTrans" cxnId="{F99B214D-0037-4C8A-B025-583B98379726}">
      <dgm:prSet/>
      <dgm:spPr/>
      <dgm:t>
        <a:bodyPr/>
        <a:lstStyle/>
        <a:p>
          <a:endParaRPr lang="ru-RU"/>
        </a:p>
      </dgm:t>
    </dgm:pt>
    <dgm:pt modelId="{1DE3EAE1-D3F9-481B-BF3E-3572820B95A6}" type="sibTrans" cxnId="{F99B214D-0037-4C8A-B025-583B98379726}">
      <dgm:prSet/>
      <dgm:spPr/>
      <dgm:t>
        <a:bodyPr/>
        <a:lstStyle/>
        <a:p>
          <a:endParaRPr lang="ru-RU"/>
        </a:p>
      </dgm:t>
    </dgm:pt>
    <dgm:pt modelId="{2EFEDAC6-8A10-435F-8FAC-C8B76601D259}">
      <dgm:prSet phldrT="[Текст]"/>
      <dgm:spPr/>
      <dgm:t>
        <a:bodyPr/>
        <a:lstStyle/>
        <a:p>
          <a:r>
            <a:rPr lang="ru-RU" dirty="0" smtClean="0"/>
            <a:t>Работа по подгруппам;</a:t>
          </a:r>
          <a:endParaRPr lang="ru-RU" dirty="0"/>
        </a:p>
      </dgm:t>
    </dgm:pt>
    <dgm:pt modelId="{1ABA5F1A-C8DF-4E3C-AEC3-D7B44104F875}" type="parTrans" cxnId="{C638F1E9-A5F5-4AFB-9DC3-56D95AB37C45}">
      <dgm:prSet/>
      <dgm:spPr/>
      <dgm:t>
        <a:bodyPr/>
        <a:lstStyle/>
        <a:p>
          <a:endParaRPr lang="ru-RU"/>
        </a:p>
      </dgm:t>
    </dgm:pt>
    <dgm:pt modelId="{FEFC5953-C880-48B5-B579-E4881180F077}" type="sibTrans" cxnId="{C638F1E9-A5F5-4AFB-9DC3-56D95AB37C45}">
      <dgm:prSet/>
      <dgm:spPr/>
      <dgm:t>
        <a:bodyPr/>
        <a:lstStyle/>
        <a:p>
          <a:endParaRPr lang="ru-RU"/>
        </a:p>
      </dgm:t>
    </dgm:pt>
    <dgm:pt modelId="{3287CA47-8CA7-4486-A3D4-8B9FB532D8D7}">
      <dgm:prSet phldrT="[Текст]"/>
      <dgm:spPr/>
      <dgm:t>
        <a:bodyPr/>
        <a:lstStyle/>
        <a:p>
          <a:r>
            <a:rPr lang="ru-RU" dirty="0" smtClean="0"/>
            <a:t>Индивидуальная работа с ребёнком.</a:t>
          </a:r>
          <a:endParaRPr lang="ru-RU" dirty="0"/>
        </a:p>
      </dgm:t>
    </dgm:pt>
    <dgm:pt modelId="{F37F0B56-3A0D-41DB-91BE-81E6BA1D1B8B}" type="parTrans" cxnId="{A3319BB5-FF8C-41A6-9679-1289BF635DD1}">
      <dgm:prSet/>
      <dgm:spPr/>
      <dgm:t>
        <a:bodyPr/>
        <a:lstStyle/>
        <a:p>
          <a:endParaRPr lang="ru-RU"/>
        </a:p>
      </dgm:t>
    </dgm:pt>
    <dgm:pt modelId="{773F2654-ACB5-445B-9459-4477EF2D1B94}" type="sibTrans" cxnId="{A3319BB5-FF8C-41A6-9679-1289BF635DD1}">
      <dgm:prSet/>
      <dgm:spPr/>
      <dgm:t>
        <a:bodyPr/>
        <a:lstStyle/>
        <a:p>
          <a:endParaRPr lang="ru-RU"/>
        </a:p>
      </dgm:t>
    </dgm:pt>
    <dgm:pt modelId="{70655DDF-8DCC-4F14-8242-8CBAA4A0B964}" type="pres">
      <dgm:prSet presAssocID="{F808351B-2F8C-4CB3-8959-C4324D8F17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6E2D1-27F7-4757-91BA-A2EAC7FDD895}" type="pres">
      <dgm:prSet presAssocID="{272B1A82-3A7B-4B5F-9502-1E42840F36B3}" presName="parentLin" presStyleCnt="0"/>
      <dgm:spPr/>
    </dgm:pt>
    <dgm:pt modelId="{237A4BDB-C932-4A61-AD9B-B8A471C8EC72}" type="pres">
      <dgm:prSet presAssocID="{272B1A82-3A7B-4B5F-9502-1E42840F36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B67585-4E4B-4A85-8265-357064622D26}" type="pres">
      <dgm:prSet presAssocID="{272B1A82-3A7B-4B5F-9502-1E42840F36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458A8-C4F8-4476-9883-3E90FED36327}" type="pres">
      <dgm:prSet presAssocID="{272B1A82-3A7B-4B5F-9502-1E42840F36B3}" presName="negativeSpace" presStyleCnt="0"/>
      <dgm:spPr/>
    </dgm:pt>
    <dgm:pt modelId="{90B162AD-F0D5-41FE-AA42-90140A010E1E}" type="pres">
      <dgm:prSet presAssocID="{272B1A82-3A7B-4B5F-9502-1E42840F36B3}" presName="childText" presStyleLbl="conFgAcc1" presStyleIdx="0" presStyleCnt="3">
        <dgm:presLayoutVars>
          <dgm:bulletEnabled val="1"/>
        </dgm:presLayoutVars>
      </dgm:prSet>
      <dgm:spPr/>
    </dgm:pt>
    <dgm:pt modelId="{9D9A5348-D53A-4027-9E7D-4C9AA2B3E8AF}" type="pres">
      <dgm:prSet presAssocID="{1DE3EAE1-D3F9-481B-BF3E-3572820B95A6}" presName="spaceBetweenRectangles" presStyleCnt="0"/>
      <dgm:spPr/>
    </dgm:pt>
    <dgm:pt modelId="{F7A77366-8954-40E1-8747-58E782781BDC}" type="pres">
      <dgm:prSet presAssocID="{2EFEDAC6-8A10-435F-8FAC-C8B76601D259}" presName="parentLin" presStyleCnt="0"/>
      <dgm:spPr/>
    </dgm:pt>
    <dgm:pt modelId="{4377ED8B-7DAD-474C-92A2-BC9341F6D8CC}" type="pres">
      <dgm:prSet presAssocID="{2EFEDAC6-8A10-435F-8FAC-C8B76601D25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156454-3F6F-4F1D-B73F-3820F8D2F938}" type="pres">
      <dgm:prSet presAssocID="{2EFEDAC6-8A10-435F-8FAC-C8B76601D2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C1EAE-F6FD-46E8-9B1F-748AAF96452A}" type="pres">
      <dgm:prSet presAssocID="{2EFEDAC6-8A10-435F-8FAC-C8B76601D259}" presName="negativeSpace" presStyleCnt="0"/>
      <dgm:spPr/>
    </dgm:pt>
    <dgm:pt modelId="{5CC61344-A9BD-4FCE-9FB0-93C1E6A4D697}" type="pres">
      <dgm:prSet presAssocID="{2EFEDAC6-8A10-435F-8FAC-C8B76601D259}" presName="childText" presStyleLbl="conFgAcc1" presStyleIdx="1" presStyleCnt="3">
        <dgm:presLayoutVars>
          <dgm:bulletEnabled val="1"/>
        </dgm:presLayoutVars>
      </dgm:prSet>
      <dgm:spPr/>
    </dgm:pt>
    <dgm:pt modelId="{7BB7F510-99AD-4152-8392-8069DD4A8C77}" type="pres">
      <dgm:prSet presAssocID="{FEFC5953-C880-48B5-B579-E4881180F077}" presName="spaceBetweenRectangles" presStyleCnt="0"/>
      <dgm:spPr/>
    </dgm:pt>
    <dgm:pt modelId="{15D18C5E-19AA-4C67-B600-1443DE7DA9F4}" type="pres">
      <dgm:prSet presAssocID="{3287CA47-8CA7-4486-A3D4-8B9FB532D8D7}" presName="parentLin" presStyleCnt="0"/>
      <dgm:spPr/>
    </dgm:pt>
    <dgm:pt modelId="{44EBB4DB-2A66-4828-89F8-FAEDD1A068FF}" type="pres">
      <dgm:prSet presAssocID="{3287CA47-8CA7-4486-A3D4-8B9FB532D8D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4C927D6-979B-4101-AA7C-01E25A51F022}" type="pres">
      <dgm:prSet presAssocID="{3287CA47-8CA7-4486-A3D4-8B9FB532D8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49623-B27C-457E-B9EF-2A73579B9DDA}" type="pres">
      <dgm:prSet presAssocID="{3287CA47-8CA7-4486-A3D4-8B9FB532D8D7}" presName="negativeSpace" presStyleCnt="0"/>
      <dgm:spPr/>
    </dgm:pt>
    <dgm:pt modelId="{0E6BD852-B52F-41DE-ADD3-055231DF31DE}" type="pres">
      <dgm:prSet presAssocID="{3287CA47-8CA7-4486-A3D4-8B9FB532D8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88A550-0895-44B6-8EB4-425A76E17439}" type="presOf" srcId="{272B1A82-3A7B-4B5F-9502-1E42840F36B3}" destId="{237A4BDB-C932-4A61-AD9B-B8A471C8EC72}" srcOrd="0" destOrd="0" presId="urn:microsoft.com/office/officeart/2005/8/layout/list1"/>
    <dgm:cxn modelId="{F99B214D-0037-4C8A-B025-583B98379726}" srcId="{F808351B-2F8C-4CB3-8959-C4324D8F177F}" destId="{272B1A82-3A7B-4B5F-9502-1E42840F36B3}" srcOrd="0" destOrd="0" parTransId="{7BB8E15F-C037-4652-9ACF-00E5DB2BBA71}" sibTransId="{1DE3EAE1-D3F9-481B-BF3E-3572820B95A6}"/>
    <dgm:cxn modelId="{C638F1E9-A5F5-4AFB-9DC3-56D95AB37C45}" srcId="{F808351B-2F8C-4CB3-8959-C4324D8F177F}" destId="{2EFEDAC6-8A10-435F-8FAC-C8B76601D259}" srcOrd="1" destOrd="0" parTransId="{1ABA5F1A-C8DF-4E3C-AEC3-D7B44104F875}" sibTransId="{FEFC5953-C880-48B5-B579-E4881180F077}"/>
    <dgm:cxn modelId="{A3319BB5-FF8C-41A6-9679-1289BF635DD1}" srcId="{F808351B-2F8C-4CB3-8959-C4324D8F177F}" destId="{3287CA47-8CA7-4486-A3D4-8B9FB532D8D7}" srcOrd="2" destOrd="0" parTransId="{F37F0B56-3A0D-41DB-91BE-81E6BA1D1B8B}" sibTransId="{773F2654-ACB5-445B-9459-4477EF2D1B94}"/>
    <dgm:cxn modelId="{0E5A1D35-C0DB-4AC4-B22C-5B113D1E1752}" type="presOf" srcId="{272B1A82-3A7B-4B5F-9502-1E42840F36B3}" destId="{F4B67585-4E4B-4A85-8265-357064622D26}" srcOrd="1" destOrd="0" presId="urn:microsoft.com/office/officeart/2005/8/layout/list1"/>
    <dgm:cxn modelId="{DFEEF36B-BC6D-428E-99C1-CA701B3E345E}" type="presOf" srcId="{2EFEDAC6-8A10-435F-8FAC-C8B76601D259}" destId="{4377ED8B-7DAD-474C-92A2-BC9341F6D8CC}" srcOrd="0" destOrd="0" presId="urn:microsoft.com/office/officeart/2005/8/layout/list1"/>
    <dgm:cxn modelId="{07C6BC4D-745D-4D39-8575-9DEA863A273E}" type="presOf" srcId="{3287CA47-8CA7-4486-A3D4-8B9FB532D8D7}" destId="{44EBB4DB-2A66-4828-89F8-FAEDD1A068FF}" srcOrd="0" destOrd="0" presId="urn:microsoft.com/office/officeart/2005/8/layout/list1"/>
    <dgm:cxn modelId="{AC263C7E-5C58-4A1D-8E7B-A73EA060BEA8}" type="presOf" srcId="{3287CA47-8CA7-4486-A3D4-8B9FB532D8D7}" destId="{B4C927D6-979B-4101-AA7C-01E25A51F022}" srcOrd="1" destOrd="0" presId="urn:microsoft.com/office/officeart/2005/8/layout/list1"/>
    <dgm:cxn modelId="{92DEC29B-2B82-4DDD-9AFA-8E3EE49EA615}" type="presOf" srcId="{2EFEDAC6-8A10-435F-8FAC-C8B76601D259}" destId="{D7156454-3F6F-4F1D-B73F-3820F8D2F938}" srcOrd="1" destOrd="0" presId="urn:microsoft.com/office/officeart/2005/8/layout/list1"/>
    <dgm:cxn modelId="{450CF32C-3BEE-4D5A-958D-F8AD3D8C82B9}" type="presOf" srcId="{F808351B-2F8C-4CB3-8959-C4324D8F177F}" destId="{70655DDF-8DCC-4F14-8242-8CBAA4A0B964}" srcOrd="0" destOrd="0" presId="urn:microsoft.com/office/officeart/2005/8/layout/list1"/>
    <dgm:cxn modelId="{0D3A7995-13F6-4E4B-BDFB-6A7469F5D2A3}" type="presParOf" srcId="{70655DDF-8DCC-4F14-8242-8CBAA4A0B964}" destId="{10C6E2D1-27F7-4757-91BA-A2EAC7FDD895}" srcOrd="0" destOrd="0" presId="urn:microsoft.com/office/officeart/2005/8/layout/list1"/>
    <dgm:cxn modelId="{296CA1E6-0970-41D6-90B3-496B85573488}" type="presParOf" srcId="{10C6E2D1-27F7-4757-91BA-A2EAC7FDD895}" destId="{237A4BDB-C932-4A61-AD9B-B8A471C8EC72}" srcOrd="0" destOrd="0" presId="urn:microsoft.com/office/officeart/2005/8/layout/list1"/>
    <dgm:cxn modelId="{735C6EA8-8F8D-4CED-82C3-A7DAD3A95B8F}" type="presParOf" srcId="{10C6E2D1-27F7-4757-91BA-A2EAC7FDD895}" destId="{F4B67585-4E4B-4A85-8265-357064622D26}" srcOrd="1" destOrd="0" presId="urn:microsoft.com/office/officeart/2005/8/layout/list1"/>
    <dgm:cxn modelId="{B379EE79-10FD-4FD0-A592-1A72FF78B78B}" type="presParOf" srcId="{70655DDF-8DCC-4F14-8242-8CBAA4A0B964}" destId="{84C458A8-C4F8-4476-9883-3E90FED36327}" srcOrd="1" destOrd="0" presId="urn:microsoft.com/office/officeart/2005/8/layout/list1"/>
    <dgm:cxn modelId="{443D2254-95EA-4E89-A1A6-C937E3D71883}" type="presParOf" srcId="{70655DDF-8DCC-4F14-8242-8CBAA4A0B964}" destId="{90B162AD-F0D5-41FE-AA42-90140A010E1E}" srcOrd="2" destOrd="0" presId="urn:microsoft.com/office/officeart/2005/8/layout/list1"/>
    <dgm:cxn modelId="{D4EF60A7-918C-4A50-B9E1-6B045A375B16}" type="presParOf" srcId="{70655DDF-8DCC-4F14-8242-8CBAA4A0B964}" destId="{9D9A5348-D53A-4027-9E7D-4C9AA2B3E8AF}" srcOrd="3" destOrd="0" presId="urn:microsoft.com/office/officeart/2005/8/layout/list1"/>
    <dgm:cxn modelId="{6C25250E-0630-4834-B5E7-8785DEEFF069}" type="presParOf" srcId="{70655DDF-8DCC-4F14-8242-8CBAA4A0B964}" destId="{F7A77366-8954-40E1-8747-58E782781BDC}" srcOrd="4" destOrd="0" presId="urn:microsoft.com/office/officeart/2005/8/layout/list1"/>
    <dgm:cxn modelId="{B4ED0006-B739-46B2-820B-78D2066E6B51}" type="presParOf" srcId="{F7A77366-8954-40E1-8747-58E782781BDC}" destId="{4377ED8B-7DAD-474C-92A2-BC9341F6D8CC}" srcOrd="0" destOrd="0" presId="urn:microsoft.com/office/officeart/2005/8/layout/list1"/>
    <dgm:cxn modelId="{78E334EE-399B-4E7D-9402-6532BDF92AC8}" type="presParOf" srcId="{F7A77366-8954-40E1-8747-58E782781BDC}" destId="{D7156454-3F6F-4F1D-B73F-3820F8D2F938}" srcOrd="1" destOrd="0" presId="urn:microsoft.com/office/officeart/2005/8/layout/list1"/>
    <dgm:cxn modelId="{46DB7BC3-EF0E-46BE-9C6C-F0DBDEAFCBBD}" type="presParOf" srcId="{70655DDF-8DCC-4F14-8242-8CBAA4A0B964}" destId="{406C1EAE-F6FD-46E8-9B1F-748AAF96452A}" srcOrd="5" destOrd="0" presId="urn:microsoft.com/office/officeart/2005/8/layout/list1"/>
    <dgm:cxn modelId="{F0E64A68-8796-45CF-832A-21C867296241}" type="presParOf" srcId="{70655DDF-8DCC-4F14-8242-8CBAA4A0B964}" destId="{5CC61344-A9BD-4FCE-9FB0-93C1E6A4D697}" srcOrd="6" destOrd="0" presId="urn:microsoft.com/office/officeart/2005/8/layout/list1"/>
    <dgm:cxn modelId="{A23F13D8-9D08-4262-89FA-CD619CCCBD6D}" type="presParOf" srcId="{70655DDF-8DCC-4F14-8242-8CBAA4A0B964}" destId="{7BB7F510-99AD-4152-8392-8069DD4A8C77}" srcOrd="7" destOrd="0" presId="urn:microsoft.com/office/officeart/2005/8/layout/list1"/>
    <dgm:cxn modelId="{6FD0621F-1212-4C36-B8AC-C3E0FD93083A}" type="presParOf" srcId="{70655DDF-8DCC-4F14-8242-8CBAA4A0B964}" destId="{15D18C5E-19AA-4C67-B600-1443DE7DA9F4}" srcOrd="8" destOrd="0" presId="urn:microsoft.com/office/officeart/2005/8/layout/list1"/>
    <dgm:cxn modelId="{DCB9AB83-0E8F-4123-A04C-980FAE6DC511}" type="presParOf" srcId="{15D18C5E-19AA-4C67-B600-1443DE7DA9F4}" destId="{44EBB4DB-2A66-4828-89F8-FAEDD1A068FF}" srcOrd="0" destOrd="0" presId="urn:microsoft.com/office/officeart/2005/8/layout/list1"/>
    <dgm:cxn modelId="{5448ED2B-0C6D-4D0B-8547-FCF5C621F2D3}" type="presParOf" srcId="{15D18C5E-19AA-4C67-B600-1443DE7DA9F4}" destId="{B4C927D6-979B-4101-AA7C-01E25A51F022}" srcOrd="1" destOrd="0" presId="urn:microsoft.com/office/officeart/2005/8/layout/list1"/>
    <dgm:cxn modelId="{31A885DC-287C-4063-A2B2-BEF431AB998A}" type="presParOf" srcId="{70655DDF-8DCC-4F14-8242-8CBAA4A0B964}" destId="{83B49623-B27C-457E-B9EF-2A73579B9DDA}" srcOrd="9" destOrd="0" presId="urn:microsoft.com/office/officeart/2005/8/layout/list1"/>
    <dgm:cxn modelId="{3DB52EED-18F7-4DEA-9A54-932EA57E29C4}" type="presParOf" srcId="{70655DDF-8DCC-4F14-8242-8CBAA4A0B964}" destId="{0E6BD852-B52F-41DE-ADD3-055231DF31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B162AD-F0D5-41FE-AA42-90140A010E1E}">
      <dsp:nvSpPr>
        <dsp:cNvPr id="0" name=""/>
        <dsp:cNvSpPr/>
      </dsp:nvSpPr>
      <dsp:spPr>
        <a:xfrm>
          <a:off x="0" y="947901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67585-4E4B-4A85-8265-357064622D26}">
      <dsp:nvSpPr>
        <dsp:cNvPr id="0" name=""/>
        <dsp:cNvSpPr/>
      </dsp:nvSpPr>
      <dsp:spPr>
        <a:xfrm>
          <a:off x="411480" y="564141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Чтение сказок в не занятий;</a:t>
          </a:r>
          <a:endParaRPr lang="ru-RU" sz="2600" kern="1200" dirty="0"/>
        </a:p>
      </dsp:txBody>
      <dsp:txXfrm>
        <a:off x="411480" y="564141"/>
        <a:ext cx="5760720" cy="767520"/>
      </dsp:txXfrm>
    </dsp:sp>
    <dsp:sp modelId="{5CC61344-A9BD-4FCE-9FB0-93C1E6A4D697}">
      <dsp:nvSpPr>
        <dsp:cNvPr id="0" name=""/>
        <dsp:cNvSpPr/>
      </dsp:nvSpPr>
      <dsp:spPr>
        <a:xfrm>
          <a:off x="0" y="2127261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56454-3F6F-4F1D-B73F-3820F8D2F938}">
      <dsp:nvSpPr>
        <dsp:cNvPr id="0" name=""/>
        <dsp:cNvSpPr/>
      </dsp:nvSpPr>
      <dsp:spPr>
        <a:xfrm>
          <a:off x="411480" y="1743501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Работа по подгруппам;</a:t>
          </a:r>
          <a:endParaRPr lang="ru-RU" sz="2600" kern="1200" dirty="0"/>
        </a:p>
      </dsp:txBody>
      <dsp:txXfrm>
        <a:off x="411480" y="1743501"/>
        <a:ext cx="5760720" cy="767520"/>
      </dsp:txXfrm>
    </dsp:sp>
    <dsp:sp modelId="{0E6BD852-B52F-41DE-ADD3-055231DF31DE}">
      <dsp:nvSpPr>
        <dsp:cNvPr id="0" name=""/>
        <dsp:cNvSpPr/>
      </dsp:nvSpPr>
      <dsp:spPr>
        <a:xfrm>
          <a:off x="0" y="3306621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927D6-979B-4101-AA7C-01E25A51F022}">
      <dsp:nvSpPr>
        <dsp:cNvPr id="0" name=""/>
        <dsp:cNvSpPr/>
      </dsp:nvSpPr>
      <dsp:spPr>
        <a:xfrm>
          <a:off x="411480" y="2922861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Индивидуальная работа с ребёнком.</a:t>
          </a:r>
          <a:endParaRPr lang="ru-RU" sz="2600" kern="1200" dirty="0"/>
        </a:p>
      </dsp:txBody>
      <dsp:txXfrm>
        <a:off x="411480" y="2922861"/>
        <a:ext cx="5760720" cy="76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892086-8EF6-457D-ADA4-76156D5F0E0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1046CB2-2927-4B40-8047-FC93180A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Пути осуществления духовно- нравственного воспитания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дошкольников в условиях ФГОС.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Чакрян</a:t>
            </a:r>
            <a:r>
              <a:rPr lang="ru-RU" dirty="0" smtClean="0">
                <a:solidFill>
                  <a:schemeClr val="tx1"/>
                </a:solidFill>
              </a:rPr>
              <a:t> .К.В.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Сопереживание и сочувствие.</a:t>
            </a:r>
          </a:p>
          <a:p>
            <a:r>
              <a:rPr lang="ru-RU" dirty="0" smtClean="0"/>
              <a:t>Порядочность и совестливость.</a:t>
            </a:r>
          </a:p>
          <a:p>
            <a:r>
              <a:rPr lang="ru-RU" dirty="0" smtClean="0"/>
              <a:t>Не злобность.</a:t>
            </a:r>
          </a:p>
          <a:p>
            <a:r>
              <a:rPr lang="ru-RU" dirty="0" smtClean="0"/>
              <a:t>Развитие качеств, как, послушание, уважение старших, почитание родителей и других.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Содержимое 3" descr="soc_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452" y="1600200"/>
            <a:ext cx="6429096" cy="45259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ДУХОВНО-НРАВСТВЕННОГО ВОСПИТАНИЯ ДОШКОЛЬНИКА ПРЕДЛАГАЕТ: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476672"/>
            <a:ext cx="4464496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040561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АКТИВНОЕ И ЗАИНТЕРЕСОВАННОЕ ОБЩЕНИЕ СО ВЗРОСЛЫМ (ВОСПИТАТЕЛЕМ, РОДИТЕЛЕМ) И ЭТО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ОБЯЗАТЕЛЬНЫМ УСЛОВИЕМ ЭФФЕКТИВНОСТИ ВОСПИТАТЕЛЬСКОЙ РАБОТЫ.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Направленно на воспитание уважения к традиционным ценностям: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важение к старшим;</a:t>
            </a:r>
          </a:p>
          <a:p>
            <a:r>
              <a:rPr lang="ru-RU" dirty="0"/>
              <a:t>л</a:t>
            </a:r>
            <a:r>
              <a:rPr lang="ru-RU" dirty="0" smtClean="0"/>
              <a:t>юбовь к родителям;</a:t>
            </a:r>
          </a:p>
          <a:p>
            <a:r>
              <a:rPr lang="ru-RU" dirty="0"/>
              <a:t>з</a:t>
            </a:r>
            <a:r>
              <a:rPr lang="ru-RU" dirty="0" smtClean="0"/>
              <a:t>аботливое отношение друг к другу;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 err="1" smtClean="0"/>
              <a:t>гендерных</a:t>
            </a:r>
            <a:r>
              <a:rPr lang="ru-RU" dirty="0" smtClean="0"/>
              <a:t> представлений;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ормирование образа Я;</a:t>
            </a:r>
          </a:p>
          <a:p>
            <a:r>
              <a:rPr lang="ru-RU" dirty="0"/>
              <a:t>л</a:t>
            </a:r>
            <a:r>
              <a:rPr lang="ru-RU" dirty="0" smtClean="0"/>
              <a:t>юбовь к Родине;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организационной работы с использованием авторской сказки: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РАБОТЫ С АВТОРСКОЙ СКАЗКОЙ:</a:t>
            </a:r>
            <a:endParaRPr lang="ru-RU" dirty="0"/>
          </a:p>
        </p:txBody>
      </p:sp>
      <p:pic>
        <p:nvPicPr>
          <p:cNvPr id="5" name="Содержимое 4" descr="20141201_091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2962696" cy="5114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1.ЧТЕНИЕ СКАЗКИ И ЕЁ АНАЛИЗ- РАЗБОР ВОСПИТАТЕЛЕМ.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2.ФОРМИРОВАНИЕ ЦЕЛЕЙ РАБОТЫ С ДЕТЬМИ.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3.ПОЭТАПНОЕ ПЛАНИРОВАНИЕ РАБОТЫ.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4.ИТОГ РАБОТЫ СО СКАЗКОЙ В ФОРМЕ ВЫСТАВОК, РИСУНКОВ, ПОКАЗ СПЕКТАКЛЕЙ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со сказкой.</a:t>
            </a:r>
            <a:br>
              <a:rPr lang="ru-RU" dirty="0" smtClean="0"/>
            </a:br>
            <a:r>
              <a:rPr lang="ru-RU" dirty="0" smtClean="0"/>
              <a:t>1 этап.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ПОЗНОВАТЕЛЬНО- МОТИВАЦИОННЫЙ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40188" cy="432048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Получение знаний о духовности и нравственности через сказки, рассказы.</a:t>
            </a:r>
          </a:p>
          <a:p>
            <a:r>
              <a:rPr lang="ru-RU" dirty="0" smtClean="0"/>
              <a:t>Формирование интереса к данной литературе.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Дети получают первое представление о справедливости, преданности, чести.</a:t>
            </a:r>
          </a:p>
          <a:p>
            <a:r>
              <a:rPr lang="ru-RU" dirty="0" smtClean="0"/>
              <a:t>Сказка настраивает ребёнка на сочувствие, сострадание.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Эмоционально- оценочный.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Необходимо основное внимание воспитателя уделить формированию детьми своего личностного отношения к категории духовности и нравственности.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Результат.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Иметь возможность реализовать свои знания в оценочных суждениях, выражающих отношение к семейным и духовным ценностям. 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Деятельный.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Предусматривает </a:t>
            </a:r>
            <a:r>
              <a:rPr lang="ru-RU" sz="3200" dirty="0" err="1" smtClean="0"/>
              <a:t>драматизирован-ное</a:t>
            </a:r>
            <a:r>
              <a:rPr lang="ru-RU" sz="3200" dirty="0" smtClean="0"/>
              <a:t> изображение событий в сказке.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Результат.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Ребёнок входит в круг воображаемых обстоятельств.</a:t>
            </a:r>
          </a:p>
          <a:p>
            <a:r>
              <a:rPr lang="ru-RU" sz="3200" dirty="0" smtClean="0"/>
              <a:t>Мысленно содействует героям произведения, переживает новые для него чувства.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Кукольный театр </a:t>
            </a:r>
            <a:br>
              <a:rPr lang="ru-RU" dirty="0" smtClean="0"/>
            </a:br>
            <a:r>
              <a:rPr lang="ru-RU" dirty="0" smtClean="0"/>
              <a:t>«Кот, петух и лиса».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41113_153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717965"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41113_1536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914226">
            <a:off x="4645025" y="2634853"/>
            <a:ext cx="4041775" cy="30313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207</TotalTime>
  <Words>284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80</vt:lpstr>
      <vt:lpstr>Пути осуществления духовно- нравственного воспитания  дошкольников в условиях ФГОС.</vt:lpstr>
      <vt:lpstr>ПРОЦЕСС ДУХОВНО-НРАВСТВЕННОГО ВОСПИТАНИЯ ДОШКОЛЬНИКА ПРЕДЛАГАЕТ:</vt:lpstr>
      <vt:lpstr>Направленно на воспитание уважения к традиционным ценностям:</vt:lpstr>
      <vt:lpstr>Формы организационной работы с использованием авторской сказки:</vt:lpstr>
      <vt:lpstr>МЕТОДЫ РАБОТЫ С АВТОРСКОЙ СКАЗКОЙ:</vt:lpstr>
      <vt:lpstr>Этапы работы со сказкой. 1 этап.</vt:lpstr>
      <vt:lpstr>2 этап.</vt:lpstr>
      <vt:lpstr>3 этап.</vt:lpstr>
      <vt:lpstr>Кукольный театр  «Кот, петух и лиса».</vt:lpstr>
      <vt:lpstr>Результаты работы: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осуществления духовно- нравственного воспитания.</dc:title>
  <dc:creator>пользователь</dc:creator>
  <cp:lastModifiedBy>пользователь</cp:lastModifiedBy>
  <cp:revision>24</cp:revision>
  <dcterms:created xsi:type="dcterms:W3CDTF">2014-12-14T12:13:40Z</dcterms:created>
  <dcterms:modified xsi:type="dcterms:W3CDTF">2015-03-15T10:05:13Z</dcterms:modified>
</cp:coreProperties>
</file>