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60" r:id="rId2"/>
    <p:sldId id="261" r:id="rId3"/>
    <p:sldId id="264" r:id="rId4"/>
    <p:sldId id="258" r:id="rId5"/>
    <p:sldId id="262" r:id="rId6"/>
    <p:sldId id="278" r:id="rId7"/>
    <p:sldId id="263" r:id="rId8"/>
    <p:sldId id="265" r:id="rId9"/>
    <p:sldId id="279" r:id="rId10"/>
    <p:sldId id="271" r:id="rId11"/>
    <p:sldId id="266" r:id="rId12"/>
    <p:sldId id="269" r:id="rId13"/>
    <p:sldId id="272" r:id="rId14"/>
    <p:sldId id="273" r:id="rId15"/>
    <p:sldId id="267" r:id="rId16"/>
    <p:sldId id="282" r:id="rId17"/>
    <p:sldId id="276" r:id="rId18"/>
    <p:sldId id="270" r:id="rId19"/>
    <p:sldId id="275" r:id="rId20"/>
    <p:sldId id="281" r:id="rId21"/>
    <p:sldId id="283" r:id="rId22"/>
    <p:sldId id="284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FF00FF"/>
    <a:srgbClr val="FF0066"/>
    <a:srgbClr val="1C1C1C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1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571C2-A8E2-46ED-B18E-E37C86110B6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78F67F-E6BE-49B5-B4DD-9359FA416F92}">
      <dgm:prSet phldrT="[Текст]"/>
      <dgm:spPr/>
      <dgm:t>
        <a:bodyPr/>
        <a:lstStyle/>
        <a:p>
          <a:r>
            <a:rPr lang="ru-RU" b="1" i="1" u="sng" dirty="0" smtClean="0">
              <a:solidFill>
                <a:srgbClr val="FF0000"/>
              </a:solidFill>
            </a:rPr>
            <a:t>план</a:t>
          </a:r>
          <a:endParaRPr lang="ru-RU" b="1" i="1" u="sng" dirty="0">
            <a:solidFill>
              <a:srgbClr val="FF0000"/>
            </a:solidFill>
          </a:endParaRPr>
        </a:p>
      </dgm:t>
    </dgm:pt>
    <dgm:pt modelId="{9BB239FD-05F9-4906-92C0-FCE05F700054}" type="parTrans" cxnId="{9211D5AD-551A-47D4-92F4-0A57EF6B71B8}">
      <dgm:prSet/>
      <dgm:spPr/>
      <dgm:t>
        <a:bodyPr/>
        <a:lstStyle/>
        <a:p>
          <a:endParaRPr lang="ru-RU"/>
        </a:p>
      </dgm:t>
    </dgm:pt>
    <dgm:pt modelId="{1D1D116F-A491-4BBE-8993-578CAAD6F16D}" type="sibTrans" cxnId="{9211D5AD-551A-47D4-92F4-0A57EF6B71B8}">
      <dgm:prSet/>
      <dgm:spPr/>
      <dgm:t>
        <a:bodyPr/>
        <a:lstStyle/>
        <a:p>
          <a:endParaRPr lang="ru-RU"/>
        </a:p>
      </dgm:t>
    </dgm:pt>
    <dgm:pt modelId="{7B6EC21D-0C92-4984-8A23-ECBE6B02D701}">
      <dgm:prSet phldrT="[Текст]"/>
      <dgm:spPr/>
      <dgm:t>
        <a:bodyPr/>
        <a:lstStyle/>
        <a:p>
          <a:r>
            <a:rPr lang="ru-RU" b="1" dirty="0" smtClean="0">
              <a:solidFill>
                <a:srgbClr val="009900"/>
              </a:solidFill>
            </a:rPr>
            <a:t>Форма</a:t>
          </a:r>
          <a:endParaRPr lang="ru-RU" b="1" dirty="0">
            <a:solidFill>
              <a:srgbClr val="009900"/>
            </a:solidFill>
          </a:endParaRPr>
        </a:p>
      </dgm:t>
    </dgm:pt>
    <dgm:pt modelId="{2AD0BF7C-DFF6-41D8-9144-880282FD26CC}" type="parTrans" cxnId="{6223E45E-8886-4A6E-AFC7-3AB32D95A3EE}">
      <dgm:prSet/>
      <dgm:spPr/>
      <dgm:t>
        <a:bodyPr/>
        <a:lstStyle/>
        <a:p>
          <a:endParaRPr lang="ru-RU"/>
        </a:p>
      </dgm:t>
    </dgm:pt>
    <dgm:pt modelId="{F4834118-AAA1-4D41-A685-FF64ADDCDAB3}" type="sibTrans" cxnId="{6223E45E-8886-4A6E-AFC7-3AB32D95A3EE}">
      <dgm:prSet/>
      <dgm:spPr/>
      <dgm:t>
        <a:bodyPr/>
        <a:lstStyle/>
        <a:p>
          <a:endParaRPr lang="ru-RU"/>
        </a:p>
      </dgm:t>
    </dgm:pt>
    <dgm:pt modelId="{3510A6CD-66FF-4633-A2C9-CA1ECCB9B842}">
      <dgm:prSet phldrT="[Текст]"/>
      <dgm:spPr/>
      <dgm:t>
        <a:bodyPr/>
        <a:lstStyle/>
        <a:p>
          <a:r>
            <a:rPr lang="ru-RU" b="1" dirty="0" smtClean="0">
              <a:solidFill>
                <a:srgbClr val="009900"/>
              </a:solidFill>
            </a:rPr>
            <a:t>Техника</a:t>
          </a:r>
        </a:p>
        <a:p>
          <a:r>
            <a:rPr lang="ru-RU" b="1" dirty="0" smtClean="0">
              <a:solidFill>
                <a:srgbClr val="009900"/>
              </a:solidFill>
            </a:rPr>
            <a:t>выполнени</a:t>
          </a:r>
          <a:r>
            <a:rPr lang="ru-RU" dirty="0" smtClean="0">
              <a:solidFill>
                <a:srgbClr val="009900"/>
              </a:solidFill>
            </a:rPr>
            <a:t>я</a:t>
          </a:r>
          <a:endParaRPr lang="ru-RU" dirty="0">
            <a:solidFill>
              <a:srgbClr val="009900"/>
            </a:solidFill>
          </a:endParaRPr>
        </a:p>
      </dgm:t>
    </dgm:pt>
    <dgm:pt modelId="{D9FA4553-33DF-4BE6-AEA3-3A1AD1DFE6BA}" type="parTrans" cxnId="{A1B79C21-D9D8-4A0C-A3DA-092C986240DB}">
      <dgm:prSet/>
      <dgm:spPr/>
      <dgm:t>
        <a:bodyPr/>
        <a:lstStyle/>
        <a:p>
          <a:endParaRPr lang="ru-RU"/>
        </a:p>
      </dgm:t>
    </dgm:pt>
    <dgm:pt modelId="{59D1F4F5-2F9C-4DD4-A283-CAD8850BF342}" type="sibTrans" cxnId="{A1B79C21-D9D8-4A0C-A3DA-092C986240DB}">
      <dgm:prSet/>
      <dgm:spPr/>
      <dgm:t>
        <a:bodyPr/>
        <a:lstStyle/>
        <a:p>
          <a:endParaRPr lang="ru-RU"/>
        </a:p>
      </dgm:t>
    </dgm:pt>
    <dgm:pt modelId="{C25B0C3A-7296-4314-9EAA-A1805480239A}">
      <dgm:prSet phldrT="[Текст]"/>
      <dgm:spPr/>
      <dgm:t>
        <a:bodyPr/>
        <a:lstStyle/>
        <a:p>
          <a:r>
            <a:rPr lang="ru-RU" b="1" i="1" u="sng" dirty="0" smtClean="0">
              <a:solidFill>
                <a:srgbClr val="FF0000"/>
              </a:solidFill>
            </a:rPr>
            <a:t>организации</a:t>
          </a:r>
          <a:endParaRPr lang="ru-RU" b="1" i="1" u="sng" dirty="0">
            <a:solidFill>
              <a:srgbClr val="FF0000"/>
            </a:solidFill>
          </a:endParaRPr>
        </a:p>
      </dgm:t>
    </dgm:pt>
    <dgm:pt modelId="{2EC90FB6-13BD-4520-AB55-500CB8A4A342}" type="parTrans" cxnId="{32740795-7C2B-401A-979E-75ED815695C5}">
      <dgm:prSet/>
      <dgm:spPr/>
      <dgm:t>
        <a:bodyPr/>
        <a:lstStyle/>
        <a:p>
          <a:endParaRPr lang="ru-RU"/>
        </a:p>
      </dgm:t>
    </dgm:pt>
    <dgm:pt modelId="{06788CCE-0CCA-4202-9131-070582D7C1C2}" type="sibTrans" cxnId="{32740795-7C2B-401A-979E-75ED815695C5}">
      <dgm:prSet/>
      <dgm:spPr/>
      <dgm:t>
        <a:bodyPr/>
        <a:lstStyle/>
        <a:p>
          <a:endParaRPr lang="ru-RU"/>
        </a:p>
      </dgm:t>
    </dgm:pt>
    <dgm:pt modelId="{75768F8C-D13C-46E4-97ED-C2A2732D9AAA}">
      <dgm:prSet phldrT="[Текст]"/>
      <dgm:spPr/>
      <dgm:t>
        <a:bodyPr/>
        <a:lstStyle/>
        <a:p>
          <a:r>
            <a:rPr lang="ru-RU" b="1" dirty="0" smtClean="0">
              <a:solidFill>
                <a:srgbClr val="009900"/>
              </a:solidFill>
            </a:rPr>
            <a:t>Назначение</a:t>
          </a:r>
          <a:endParaRPr lang="ru-RU" b="1" dirty="0">
            <a:solidFill>
              <a:srgbClr val="009900"/>
            </a:solidFill>
          </a:endParaRPr>
        </a:p>
      </dgm:t>
    </dgm:pt>
    <dgm:pt modelId="{AB87C7EB-9AEE-402E-9944-618931CDA050}" type="parTrans" cxnId="{42601B83-C3CD-4D07-8D28-550C41DCCBFD}">
      <dgm:prSet/>
      <dgm:spPr/>
      <dgm:t>
        <a:bodyPr/>
        <a:lstStyle/>
        <a:p>
          <a:endParaRPr lang="ru-RU"/>
        </a:p>
      </dgm:t>
    </dgm:pt>
    <dgm:pt modelId="{5DF36603-2CE0-43C2-8B87-06B6B5774933}" type="sibTrans" cxnId="{42601B83-C3CD-4D07-8D28-550C41DCCBFD}">
      <dgm:prSet/>
      <dgm:spPr/>
      <dgm:t>
        <a:bodyPr/>
        <a:lstStyle/>
        <a:p>
          <a:endParaRPr lang="ru-RU"/>
        </a:p>
      </dgm:t>
    </dgm:pt>
    <dgm:pt modelId="{15FCD623-AC9B-4B07-863B-2D9BDD388502}">
      <dgm:prSet phldrT="[Текст]"/>
      <dgm:spPr/>
      <dgm:t>
        <a:bodyPr/>
        <a:lstStyle/>
        <a:p>
          <a:r>
            <a:rPr lang="ru-RU" b="1" dirty="0" smtClean="0">
              <a:solidFill>
                <a:srgbClr val="009900"/>
              </a:solidFill>
            </a:rPr>
            <a:t>Инструменты </a:t>
          </a:r>
        </a:p>
        <a:p>
          <a:r>
            <a:rPr lang="ru-RU" b="1" dirty="0" smtClean="0">
              <a:solidFill>
                <a:srgbClr val="009900"/>
              </a:solidFill>
            </a:rPr>
            <a:t>Оборудование</a:t>
          </a:r>
          <a:endParaRPr lang="ru-RU" b="1" dirty="0">
            <a:solidFill>
              <a:srgbClr val="009900"/>
            </a:solidFill>
          </a:endParaRPr>
        </a:p>
      </dgm:t>
    </dgm:pt>
    <dgm:pt modelId="{140B10C3-B8AC-4AAB-B5A8-70F6FE5F97D3}" type="parTrans" cxnId="{A418252F-7B2A-4138-B82F-B9950F45E6B7}">
      <dgm:prSet/>
      <dgm:spPr/>
      <dgm:t>
        <a:bodyPr/>
        <a:lstStyle/>
        <a:p>
          <a:endParaRPr lang="ru-RU"/>
        </a:p>
      </dgm:t>
    </dgm:pt>
    <dgm:pt modelId="{25B9CF28-BAD8-4E50-AD14-AB6DB9330CA9}" type="sibTrans" cxnId="{A418252F-7B2A-4138-B82F-B9950F45E6B7}">
      <dgm:prSet/>
      <dgm:spPr/>
      <dgm:t>
        <a:bodyPr/>
        <a:lstStyle/>
        <a:p>
          <a:endParaRPr lang="ru-RU"/>
        </a:p>
      </dgm:t>
    </dgm:pt>
    <dgm:pt modelId="{96DF2B9C-C71C-4311-8ED2-3BADCECA78C2}">
      <dgm:prSet phldrT="[Текст]"/>
      <dgm:spPr/>
      <dgm:t>
        <a:bodyPr/>
        <a:lstStyle/>
        <a:p>
          <a:r>
            <a:rPr lang="ru-RU" b="1" i="1" u="sng" dirty="0" smtClean="0">
              <a:solidFill>
                <a:srgbClr val="FF0000"/>
              </a:solidFill>
            </a:rPr>
            <a:t>работы</a:t>
          </a:r>
          <a:endParaRPr lang="ru-RU" b="1" i="1" u="sng" dirty="0">
            <a:solidFill>
              <a:srgbClr val="FF0000"/>
            </a:solidFill>
          </a:endParaRPr>
        </a:p>
      </dgm:t>
    </dgm:pt>
    <dgm:pt modelId="{9FE5FAFF-A18D-4A76-92C0-018F546FB9B2}" type="parTrans" cxnId="{92E1E7D2-19A7-44DC-93A3-7FF369D52415}">
      <dgm:prSet/>
      <dgm:spPr/>
      <dgm:t>
        <a:bodyPr/>
        <a:lstStyle/>
        <a:p>
          <a:endParaRPr lang="ru-RU"/>
        </a:p>
      </dgm:t>
    </dgm:pt>
    <dgm:pt modelId="{3D795F26-EC62-44BE-8FC7-4818D45EA06C}" type="sibTrans" cxnId="{92E1E7D2-19A7-44DC-93A3-7FF369D52415}">
      <dgm:prSet/>
      <dgm:spPr/>
      <dgm:t>
        <a:bodyPr/>
        <a:lstStyle/>
        <a:p>
          <a:endParaRPr lang="ru-RU"/>
        </a:p>
      </dgm:t>
    </dgm:pt>
    <dgm:pt modelId="{9F44501E-FDD3-4790-BFA8-7C771712E72D}">
      <dgm:prSet phldrT="[Текст]"/>
      <dgm:spPr/>
      <dgm:t>
        <a:bodyPr/>
        <a:lstStyle/>
        <a:p>
          <a:r>
            <a:rPr lang="ru-RU" b="1" dirty="0" smtClean="0">
              <a:solidFill>
                <a:srgbClr val="009900"/>
              </a:solidFill>
            </a:rPr>
            <a:t>Материал</a:t>
          </a:r>
          <a:endParaRPr lang="ru-RU" b="1" dirty="0">
            <a:solidFill>
              <a:srgbClr val="009900"/>
            </a:solidFill>
          </a:endParaRPr>
        </a:p>
      </dgm:t>
    </dgm:pt>
    <dgm:pt modelId="{5F9047F2-AB1F-4B6B-BCEF-8F4D5829A607}" type="parTrans" cxnId="{41BCE3B8-8409-400E-BF42-C28F836AE35A}">
      <dgm:prSet/>
      <dgm:spPr/>
      <dgm:t>
        <a:bodyPr/>
        <a:lstStyle/>
        <a:p>
          <a:endParaRPr lang="ru-RU"/>
        </a:p>
      </dgm:t>
    </dgm:pt>
    <dgm:pt modelId="{CFA4C197-D9C8-40E7-BBD5-05200D4ECD54}" type="sibTrans" cxnId="{41BCE3B8-8409-400E-BF42-C28F836AE35A}">
      <dgm:prSet/>
      <dgm:spPr/>
      <dgm:t>
        <a:bodyPr/>
        <a:lstStyle/>
        <a:p>
          <a:endParaRPr lang="ru-RU"/>
        </a:p>
      </dgm:t>
    </dgm:pt>
    <dgm:pt modelId="{97D10462-7917-4EA1-A77C-C13D907B3841}">
      <dgm:prSet phldrT="[Текст]"/>
      <dgm:spPr/>
      <dgm:t>
        <a:bodyPr/>
        <a:lstStyle/>
        <a:p>
          <a:r>
            <a:rPr lang="ru-RU" b="1" dirty="0" smtClean="0">
              <a:solidFill>
                <a:srgbClr val="009900"/>
              </a:solidFill>
            </a:rPr>
            <a:t>Техника</a:t>
          </a:r>
        </a:p>
        <a:p>
          <a:r>
            <a:rPr lang="ru-RU" b="1" dirty="0" smtClean="0">
              <a:solidFill>
                <a:srgbClr val="009900"/>
              </a:solidFill>
            </a:rPr>
            <a:t>безопасности</a:t>
          </a:r>
          <a:endParaRPr lang="ru-RU" b="1" dirty="0">
            <a:solidFill>
              <a:srgbClr val="009900"/>
            </a:solidFill>
          </a:endParaRPr>
        </a:p>
      </dgm:t>
    </dgm:pt>
    <dgm:pt modelId="{75267694-7198-4B8C-83CD-8F2581FB7178}" type="parTrans" cxnId="{318B7C30-7801-4819-8807-50AB65AB0C7D}">
      <dgm:prSet/>
      <dgm:spPr/>
      <dgm:t>
        <a:bodyPr/>
        <a:lstStyle/>
        <a:p>
          <a:endParaRPr lang="ru-RU"/>
        </a:p>
      </dgm:t>
    </dgm:pt>
    <dgm:pt modelId="{44C9018F-7A7E-4C3C-B639-6800D7E66772}" type="sibTrans" cxnId="{318B7C30-7801-4819-8807-50AB65AB0C7D}">
      <dgm:prSet/>
      <dgm:spPr/>
      <dgm:t>
        <a:bodyPr/>
        <a:lstStyle/>
        <a:p>
          <a:endParaRPr lang="ru-RU"/>
        </a:p>
      </dgm:t>
    </dgm:pt>
    <dgm:pt modelId="{F9BB3617-F839-47AA-BF4C-CFED2A5CB783}" type="pres">
      <dgm:prSet presAssocID="{E33571C2-A8E2-46ED-B18E-E37C86110B6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028CC-E348-4284-8EBB-EDA07DCF0B43}" type="pres">
      <dgm:prSet presAssocID="{DF78F67F-E6BE-49B5-B4DD-9359FA416F92}" presName="compNode" presStyleCnt="0"/>
      <dgm:spPr/>
    </dgm:pt>
    <dgm:pt modelId="{40F929EE-BC10-4F9E-8AB1-74853F86A379}" type="pres">
      <dgm:prSet presAssocID="{DF78F67F-E6BE-49B5-B4DD-9359FA416F92}" presName="aNode" presStyleLbl="bgShp" presStyleIdx="0" presStyleCnt="3" custLinFactNeighborX="-14624"/>
      <dgm:spPr/>
      <dgm:t>
        <a:bodyPr/>
        <a:lstStyle/>
        <a:p>
          <a:endParaRPr lang="ru-RU"/>
        </a:p>
      </dgm:t>
    </dgm:pt>
    <dgm:pt modelId="{E84FDFED-25B0-483B-803F-1A5F294E80EB}" type="pres">
      <dgm:prSet presAssocID="{DF78F67F-E6BE-49B5-B4DD-9359FA416F92}" presName="textNode" presStyleLbl="bgShp" presStyleIdx="0" presStyleCnt="3"/>
      <dgm:spPr/>
      <dgm:t>
        <a:bodyPr/>
        <a:lstStyle/>
        <a:p>
          <a:endParaRPr lang="ru-RU"/>
        </a:p>
      </dgm:t>
    </dgm:pt>
    <dgm:pt modelId="{FFD5F204-DE7C-4F99-B3F1-888D660212C6}" type="pres">
      <dgm:prSet presAssocID="{DF78F67F-E6BE-49B5-B4DD-9359FA416F92}" presName="compChildNode" presStyleCnt="0"/>
      <dgm:spPr/>
    </dgm:pt>
    <dgm:pt modelId="{27B86770-87EA-43A2-8801-CA0941A39770}" type="pres">
      <dgm:prSet presAssocID="{DF78F67F-E6BE-49B5-B4DD-9359FA416F92}" presName="theInnerList" presStyleCnt="0"/>
      <dgm:spPr/>
    </dgm:pt>
    <dgm:pt modelId="{01CAF831-30F6-4AE2-BD46-5FD685DC5260}" type="pres">
      <dgm:prSet presAssocID="{7B6EC21D-0C92-4984-8A23-ECBE6B02D701}" presName="childNode" presStyleLbl="node1" presStyleIdx="0" presStyleCnt="6" custScaleX="111854" custScaleY="171426" custLinFactY="-5308" custLinFactNeighborX="-29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0A9CF-9E5B-487B-80A5-A0956B490A72}" type="pres">
      <dgm:prSet presAssocID="{7B6EC21D-0C92-4984-8A23-ECBE6B02D701}" presName="aSpace2" presStyleCnt="0"/>
      <dgm:spPr/>
    </dgm:pt>
    <dgm:pt modelId="{331E1572-6761-455E-A666-629D2400201F}" type="pres">
      <dgm:prSet presAssocID="{3510A6CD-66FF-4633-A2C9-CA1ECCB9B842}" presName="childNode" presStyleLbl="node1" presStyleIdx="1" presStyleCnt="6" custScaleX="108629" custScaleY="357777" custLinFactNeighborX="-940" custLinFactNeighborY="72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AAB92-3539-4480-B851-B5FDD0EB43B0}" type="pres">
      <dgm:prSet presAssocID="{DF78F67F-E6BE-49B5-B4DD-9359FA416F92}" presName="aSpace" presStyleCnt="0"/>
      <dgm:spPr/>
    </dgm:pt>
    <dgm:pt modelId="{40A2A01F-1C4D-42C0-9143-C18909896CB6}" type="pres">
      <dgm:prSet presAssocID="{C25B0C3A-7296-4314-9EAA-A1805480239A}" presName="compNode" presStyleCnt="0"/>
      <dgm:spPr/>
    </dgm:pt>
    <dgm:pt modelId="{5EEDEF89-280A-4B03-B6CA-0295B1B6CA73}" type="pres">
      <dgm:prSet presAssocID="{C25B0C3A-7296-4314-9EAA-A1805480239A}" presName="aNode" presStyleLbl="bgShp" presStyleIdx="1" presStyleCnt="3"/>
      <dgm:spPr/>
      <dgm:t>
        <a:bodyPr/>
        <a:lstStyle/>
        <a:p>
          <a:endParaRPr lang="ru-RU"/>
        </a:p>
      </dgm:t>
    </dgm:pt>
    <dgm:pt modelId="{A2C8B297-08D6-4B88-8BAE-3789C2C0BD3A}" type="pres">
      <dgm:prSet presAssocID="{C25B0C3A-7296-4314-9EAA-A1805480239A}" presName="textNode" presStyleLbl="bgShp" presStyleIdx="1" presStyleCnt="3"/>
      <dgm:spPr/>
      <dgm:t>
        <a:bodyPr/>
        <a:lstStyle/>
        <a:p>
          <a:endParaRPr lang="ru-RU"/>
        </a:p>
      </dgm:t>
    </dgm:pt>
    <dgm:pt modelId="{8809A3CE-9050-4257-B4AE-060271D816B7}" type="pres">
      <dgm:prSet presAssocID="{C25B0C3A-7296-4314-9EAA-A1805480239A}" presName="compChildNode" presStyleCnt="0"/>
      <dgm:spPr/>
    </dgm:pt>
    <dgm:pt modelId="{CCC7EBFE-E340-442F-97BC-DCA44233609C}" type="pres">
      <dgm:prSet presAssocID="{C25B0C3A-7296-4314-9EAA-A1805480239A}" presName="theInnerList" presStyleCnt="0"/>
      <dgm:spPr/>
    </dgm:pt>
    <dgm:pt modelId="{496AF0CC-6040-4636-87DF-FE209830A16C}" type="pres">
      <dgm:prSet presAssocID="{75768F8C-D13C-46E4-97ED-C2A2732D9AAA}" presName="childNode" presStyleLbl="node1" presStyleIdx="2" presStyleCnt="6" custLinFactY="-6933" custLinFactNeighborX="25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43D4B-6804-4065-8729-0492EAEA18B6}" type="pres">
      <dgm:prSet presAssocID="{75768F8C-D13C-46E4-97ED-C2A2732D9AAA}" presName="aSpace2" presStyleCnt="0"/>
      <dgm:spPr/>
    </dgm:pt>
    <dgm:pt modelId="{54A8875C-4A96-417E-9FC9-EECF1D44A553}" type="pres">
      <dgm:prSet presAssocID="{15FCD623-AC9B-4B07-863B-2D9BDD388502}" presName="childNode" presStyleLbl="node1" presStyleIdx="3" presStyleCnt="6" custScaleX="107694" custScaleY="253418" custLinFactNeighborX="854" custLinFactNeighborY="1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C1387-07E1-43C4-9AF5-D1C968CAABB9}" type="pres">
      <dgm:prSet presAssocID="{C25B0C3A-7296-4314-9EAA-A1805480239A}" presName="aSpace" presStyleCnt="0"/>
      <dgm:spPr/>
    </dgm:pt>
    <dgm:pt modelId="{546F2165-6E19-456C-8500-555BFAEE6951}" type="pres">
      <dgm:prSet presAssocID="{96DF2B9C-C71C-4311-8ED2-3BADCECA78C2}" presName="compNode" presStyleCnt="0"/>
      <dgm:spPr/>
    </dgm:pt>
    <dgm:pt modelId="{012A3EFC-9421-4D81-A773-073292DF793B}" type="pres">
      <dgm:prSet presAssocID="{96DF2B9C-C71C-4311-8ED2-3BADCECA78C2}" presName="aNode" presStyleLbl="bgShp" presStyleIdx="2" presStyleCnt="3" custLinFactNeighborX="848"/>
      <dgm:spPr/>
      <dgm:t>
        <a:bodyPr/>
        <a:lstStyle/>
        <a:p>
          <a:endParaRPr lang="ru-RU"/>
        </a:p>
      </dgm:t>
    </dgm:pt>
    <dgm:pt modelId="{581A4329-17CE-44D5-B94C-212F21C3CE30}" type="pres">
      <dgm:prSet presAssocID="{96DF2B9C-C71C-4311-8ED2-3BADCECA78C2}" presName="textNode" presStyleLbl="bgShp" presStyleIdx="2" presStyleCnt="3"/>
      <dgm:spPr/>
      <dgm:t>
        <a:bodyPr/>
        <a:lstStyle/>
        <a:p>
          <a:endParaRPr lang="ru-RU"/>
        </a:p>
      </dgm:t>
    </dgm:pt>
    <dgm:pt modelId="{7902533B-287B-49EF-8355-EEC7ECD638D4}" type="pres">
      <dgm:prSet presAssocID="{96DF2B9C-C71C-4311-8ED2-3BADCECA78C2}" presName="compChildNode" presStyleCnt="0"/>
      <dgm:spPr/>
    </dgm:pt>
    <dgm:pt modelId="{50971962-6665-47F6-9AF4-87931E95CABC}" type="pres">
      <dgm:prSet presAssocID="{96DF2B9C-C71C-4311-8ED2-3BADCECA78C2}" presName="theInnerList" presStyleCnt="0"/>
      <dgm:spPr/>
    </dgm:pt>
    <dgm:pt modelId="{C31AAC42-D9E5-4B9C-A416-24F45545B9F2}" type="pres">
      <dgm:prSet presAssocID="{9F44501E-FDD3-4790-BFA8-7C771712E72D}" presName="childNode" presStyleLbl="node1" presStyleIdx="4" presStyleCnt="6" custLinFactY="-50400" custLinFactNeighborX="31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498BC-22D4-461E-8489-AAB7A71EA0E9}" type="pres">
      <dgm:prSet presAssocID="{9F44501E-FDD3-4790-BFA8-7C771712E72D}" presName="aSpace2" presStyleCnt="0"/>
      <dgm:spPr/>
    </dgm:pt>
    <dgm:pt modelId="{C7B97158-162D-4C68-A1F9-A7D05454B53C}" type="pres">
      <dgm:prSet presAssocID="{97D10462-7917-4EA1-A77C-C13D907B3841}" presName="childNode" presStyleLbl="node1" presStyleIdx="5" presStyleCnt="6" custScaleX="110509" custScaleY="401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8252F-7B2A-4138-B82F-B9950F45E6B7}" srcId="{C25B0C3A-7296-4314-9EAA-A1805480239A}" destId="{15FCD623-AC9B-4B07-863B-2D9BDD388502}" srcOrd="1" destOrd="0" parTransId="{140B10C3-B8AC-4AAB-B5A8-70F6FE5F97D3}" sibTransId="{25B9CF28-BAD8-4E50-AD14-AB6DB9330CA9}"/>
    <dgm:cxn modelId="{8C5E7E64-A834-4993-9A52-3AC8FDD89E90}" type="presOf" srcId="{3510A6CD-66FF-4633-A2C9-CA1ECCB9B842}" destId="{331E1572-6761-455E-A666-629D2400201F}" srcOrd="0" destOrd="0" presId="urn:microsoft.com/office/officeart/2005/8/layout/lProcess2"/>
    <dgm:cxn modelId="{32740795-7C2B-401A-979E-75ED815695C5}" srcId="{E33571C2-A8E2-46ED-B18E-E37C86110B66}" destId="{C25B0C3A-7296-4314-9EAA-A1805480239A}" srcOrd="1" destOrd="0" parTransId="{2EC90FB6-13BD-4520-AB55-500CB8A4A342}" sibTransId="{06788CCE-0CCA-4202-9131-070582D7C1C2}"/>
    <dgm:cxn modelId="{41BCE3B8-8409-400E-BF42-C28F836AE35A}" srcId="{96DF2B9C-C71C-4311-8ED2-3BADCECA78C2}" destId="{9F44501E-FDD3-4790-BFA8-7C771712E72D}" srcOrd="0" destOrd="0" parTransId="{5F9047F2-AB1F-4B6B-BCEF-8F4D5829A607}" sibTransId="{CFA4C197-D9C8-40E7-BBD5-05200D4ECD54}"/>
    <dgm:cxn modelId="{42601B83-C3CD-4D07-8D28-550C41DCCBFD}" srcId="{C25B0C3A-7296-4314-9EAA-A1805480239A}" destId="{75768F8C-D13C-46E4-97ED-C2A2732D9AAA}" srcOrd="0" destOrd="0" parTransId="{AB87C7EB-9AEE-402E-9944-618931CDA050}" sibTransId="{5DF36603-2CE0-43C2-8B87-06B6B5774933}"/>
    <dgm:cxn modelId="{A5A5F858-15CD-422C-A175-750E70CD8BF6}" type="presOf" srcId="{9F44501E-FDD3-4790-BFA8-7C771712E72D}" destId="{C31AAC42-D9E5-4B9C-A416-24F45545B9F2}" srcOrd="0" destOrd="0" presId="urn:microsoft.com/office/officeart/2005/8/layout/lProcess2"/>
    <dgm:cxn modelId="{A1B79C21-D9D8-4A0C-A3DA-092C986240DB}" srcId="{DF78F67F-E6BE-49B5-B4DD-9359FA416F92}" destId="{3510A6CD-66FF-4633-A2C9-CA1ECCB9B842}" srcOrd="1" destOrd="0" parTransId="{D9FA4553-33DF-4BE6-AEA3-3A1AD1DFE6BA}" sibTransId="{59D1F4F5-2F9C-4DD4-A283-CAD8850BF342}"/>
    <dgm:cxn modelId="{2F586169-7CCE-4612-8F2C-D3330B1BBD58}" type="presOf" srcId="{C25B0C3A-7296-4314-9EAA-A1805480239A}" destId="{A2C8B297-08D6-4B88-8BAE-3789C2C0BD3A}" srcOrd="1" destOrd="0" presId="urn:microsoft.com/office/officeart/2005/8/layout/lProcess2"/>
    <dgm:cxn modelId="{CF05D35E-A356-485A-95E0-B680144A5F43}" type="presOf" srcId="{96DF2B9C-C71C-4311-8ED2-3BADCECA78C2}" destId="{581A4329-17CE-44D5-B94C-212F21C3CE30}" srcOrd="1" destOrd="0" presId="urn:microsoft.com/office/officeart/2005/8/layout/lProcess2"/>
    <dgm:cxn modelId="{9211D5AD-551A-47D4-92F4-0A57EF6B71B8}" srcId="{E33571C2-A8E2-46ED-B18E-E37C86110B66}" destId="{DF78F67F-E6BE-49B5-B4DD-9359FA416F92}" srcOrd="0" destOrd="0" parTransId="{9BB239FD-05F9-4906-92C0-FCE05F700054}" sibTransId="{1D1D116F-A491-4BBE-8993-578CAAD6F16D}"/>
    <dgm:cxn modelId="{0C5585B1-7EB3-4D92-838E-9D1C17378569}" type="presOf" srcId="{E33571C2-A8E2-46ED-B18E-E37C86110B66}" destId="{F9BB3617-F839-47AA-BF4C-CFED2A5CB783}" srcOrd="0" destOrd="0" presId="urn:microsoft.com/office/officeart/2005/8/layout/lProcess2"/>
    <dgm:cxn modelId="{36522B3A-3732-4740-84C2-D5548D13FA51}" type="presOf" srcId="{96DF2B9C-C71C-4311-8ED2-3BADCECA78C2}" destId="{012A3EFC-9421-4D81-A773-073292DF793B}" srcOrd="0" destOrd="0" presId="urn:microsoft.com/office/officeart/2005/8/layout/lProcess2"/>
    <dgm:cxn modelId="{16968CAC-8908-48B3-AAD5-5088248E4839}" type="presOf" srcId="{DF78F67F-E6BE-49B5-B4DD-9359FA416F92}" destId="{40F929EE-BC10-4F9E-8AB1-74853F86A379}" srcOrd="0" destOrd="0" presId="urn:microsoft.com/office/officeart/2005/8/layout/lProcess2"/>
    <dgm:cxn modelId="{0C1D91BF-4127-4B23-A0C1-4DC3B9F8E941}" type="presOf" srcId="{C25B0C3A-7296-4314-9EAA-A1805480239A}" destId="{5EEDEF89-280A-4B03-B6CA-0295B1B6CA73}" srcOrd="0" destOrd="0" presId="urn:microsoft.com/office/officeart/2005/8/layout/lProcess2"/>
    <dgm:cxn modelId="{01862B02-A346-4CD5-A1F6-D95F17F4B5A4}" type="presOf" srcId="{75768F8C-D13C-46E4-97ED-C2A2732D9AAA}" destId="{496AF0CC-6040-4636-87DF-FE209830A16C}" srcOrd="0" destOrd="0" presId="urn:microsoft.com/office/officeart/2005/8/layout/lProcess2"/>
    <dgm:cxn modelId="{92E1E7D2-19A7-44DC-93A3-7FF369D52415}" srcId="{E33571C2-A8E2-46ED-B18E-E37C86110B66}" destId="{96DF2B9C-C71C-4311-8ED2-3BADCECA78C2}" srcOrd="2" destOrd="0" parTransId="{9FE5FAFF-A18D-4A76-92C0-018F546FB9B2}" sibTransId="{3D795F26-EC62-44BE-8FC7-4818D45EA06C}"/>
    <dgm:cxn modelId="{74D3DEB3-7331-4313-A4EA-4EED5A0B2623}" type="presOf" srcId="{97D10462-7917-4EA1-A77C-C13D907B3841}" destId="{C7B97158-162D-4C68-A1F9-A7D05454B53C}" srcOrd="0" destOrd="0" presId="urn:microsoft.com/office/officeart/2005/8/layout/lProcess2"/>
    <dgm:cxn modelId="{318B7C30-7801-4819-8807-50AB65AB0C7D}" srcId="{96DF2B9C-C71C-4311-8ED2-3BADCECA78C2}" destId="{97D10462-7917-4EA1-A77C-C13D907B3841}" srcOrd="1" destOrd="0" parTransId="{75267694-7198-4B8C-83CD-8F2581FB7178}" sibTransId="{44C9018F-7A7E-4C3C-B639-6800D7E66772}"/>
    <dgm:cxn modelId="{59EE5D2B-9E31-4883-B2FE-37A49965B520}" type="presOf" srcId="{7B6EC21D-0C92-4984-8A23-ECBE6B02D701}" destId="{01CAF831-30F6-4AE2-BD46-5FD685DC5260}" srcOrd="0" destOrd="0" presId="urn:microsoft.com/office/officeart/2005/8/layout/lProcess2"/>
    <dgm:cxn modelId="{E6AA9527-390A-4D58-B731-CCB553C94DF6}" type="presOf" srcId="{15FCD623-AC9B-4B07-863B-2D9BDD388502}" destId="{54A8875C-4A96-417E-9FC9-EECF1D44A553}" srcOrd="0" destOrd="0" presId="urn:microsoft.com/office/officeart/2005/8/layout/lProcess2"/>
    <dgm:cxn modelId="{6ED0904A-EBDD-4B77-B198-B06CA6FA4B10}" type="presOf" srcId="{DF78F67F-E6BE-49B5-B4DD-9359FA416F92}" destId="{E84FDFED-25B0-483B-803F-1A5F294E80EB}" srcOrd="1" destOrd="0" presId="urn:microsoft.com/office/officeart/2005/8/layout/lProcess2"/>
    <dgm:cxn modelId="{6223E45E-8886-4A6E-AFC7-3AB32D95A3EE}" srcId="{DF78F67F-E6BE-49B5-B4DD-9359FA416F92}" destId="{7B6EC21D-0C92-4984-8A23-ECBE6B02D701}" srcOrd="0" destOrd="0" parTransId="{2AD0BF7C-DFF6-41D8-9144-880282FD26CC}" sibTransId="{F4834118-AAA1-4D41-A685-FF64ADDCDAB3}"/>
    <dgm:cxn modelId="{CFF53532-C2B7-46D4-923E-B5DA7A20150C}" type="presParOf" srcId="{F9BB3617-F839-47AA-BF4C-CFED2A5CB783}" destId="{83F028CC-E348-4284-8EBB-EDA07DCF0B43}" srcOrd="0" destOrd="0" presId="urn:microsoft.com/office/officeart/2005/8/layout/lProcess2"/>
    <dgm:cxn modelId="{50B780D1-6D06-4C77-BD40-2A0F36401AC3}" type="presParOf" srcId="{83F028CC-E348-4284-8EBB-EDA07DCF0B43}" destId="{40F929EE-BC10-4F9E-8AB1-74853F86A379}" srcOrd="0" destOrd="0" presId="urn:microsoft.com/office/officeart/2005/8/layout/lProcess2"/>
    <dgm:cxn modelId="{E1FA595A-026F-4677-B96C-DED2611A6A86}" type="presParOf" srcId="{83F028CC-E348-4284-8EBB-EDA07DCF0B43}" destId="{E84FDFED-25B0-483B-803F-1A5F294E80EB}" srcOrd="1" destOrd="0" presId="urn:microsoft.com/office/officeart/2005/8/layout/lProcess2"/>
    <dgm:cxn modelId="{C7A85029-47F9-4D66-AFAC-0CC1F02D0F92}" type="presParOf" srcId="{83F028CC-E348-4284-8EBB-EDA07DCF0B43}" destId="{FFD5F204-DE7C-4F99-B3F1-888D660212C6}" srcOrd="2" destOrd="0" presId="urn:microsoft.com/office/officeart/2005/8/layout/lProcess2"/>
    <dgm:cxn modelId="{80D3CD2F-614F-40B5-82A6-1EC38F2CF2BC}" type="presParOf" srcId="{FFD5F204-DE7C-4F99-B3F1-888D660212C6}" destId="{27B86770-87EA-43A2-8801-CA0941A39770}" srcOrd="0" destOrd="0" presId="urn:microsoft.com/office/officeart/2005/8/layout/lProcess2"/>
    <dgm:cxn modelId="{0A4ED114-A278-4EF7-A954-DC40319CF026}" type="presParOf" srcId="{27B86770-87EA-43A2-8801-CA0941A39770}" destId="{01CAF831-30F6-4AE2-BD46-5FD685DC5260}" srcOrd="0" destOrd="0" presId="urn:microsoft.com/office/officeart/2005/8/layout/lProcess2"/>
    <dgm:cxn modelId="{77DD1D9A-2845-42CB-9567-D0BEC47FA62F}" type="presParOf" srcId="{27B86770-87EA-43A2-8801-CA0941A39770}" destId="{CA70A9CF-9E5B-487B-80A5-A0956B490A72}" srcOrd="1" destOrd="0" presId="urn:microsoft.com/office/officeart/2005/8/layout/lProcess2"/>
    <dgm:cxn modelId="{6F2A607A-F5ED-4ABE-BE2C-57B3781F3F32}" type="presParOf" srcId="{27B86770-87EA-43A2-8801-CA0941A39770}" destId="{331E1572-6761-455E-A666-629D2400201F}" srcOrd="2" destOrd="0" presId="urn:microsoft.com/office/officeart/2005/8/layout/lProcess2"/>
    <dgm:cxn modelId="{B2D2B0B7-9FCC-43A7-8D0F-A76ED63D2A58}" type="presParOf" srcId="{F9BB3617-F839-47AA-BF4C-CFED2A5CB783}" destId="{FA3AAB92-3539-4480-B851-B5FDD0EB43B0}" srcOrd="1" destOrd="0" presId="urn:microsoft.com/office/officeart/2005/8/layout/lProcess2"/>
    <dgm:cxn modelId="{9F0D89AC-F4C5-40B0-BCBC-B250A3AE765F}" type="presParOf" srcId="{F9BB3617-F839-47AA-BF4C-CFED2A5CB783}" destId="{40A2A01F-1C4D-42C0-9143-C18909896CB6}" srcOrd="2" destOrd="0" presId="urn:microsoft.com/office/officeart/2005/8/layout/lProcess2"/>
    <dgm:cxn modelId="{DD4E7293-7161-4A41-94DE-90375EC03F75}" type="presParOf" srcId="{40A2A01F-1C4D-42C0-9143-C18909896CB6}" destId="{5EEDEF89-280A-4B03-B6CA-0295B1B6CA73}" srcOrd="0" destOrd="0" presId="urn:microsoft.com/office/officeart/2005/8/layout/lProcess2"/>
    <dgm:cxn modelId="{64B9C19C-0E79-4495-9759-B2362F06BDFE}" type="presParOf" srcId="{40A2A01F-1C4D-42C0-9143-C18909896CB6}" destId="{A2C8B297-08D6-4B88-8BAE-3789C2C0BD3A}" srcOrd="1" destOrd="0" presId="urn:microsoft.com/office/officeart/2005/8/layout/lProcess2"/>
    <dgm:cxn modelId="{D5566B87-2DF7-4339-9228-74A79A2BEE2C}" type="presParOf" srcId="{40A2A01F-1C4D-42C0-9143-C18909896CB6}" destId="{8809A3CE-9050-4257-B4AE-060271D816B7}" srcOrd="2" destOrd="0" presId="urn:microsoft.com/office/officeart/2005/8/layout/lProcess2"/>
    <dgm:cxn modelId="{BE2B8F95-5E96-415F-8F7C-D7F4D7AA12C5}" type="presParOf" srcId="{8809A3CE-9050-4257-B4AE-060271D816B7}" destId="{CCC7EBFE-E340-442F-97BC-DCA44233609C}" srcOrd="0" destOrd="0" presId="urn:microsoft.com/office/officeart/2005/8/layout/lProcess2"/>
    <dgm:cxn modelId="{D404E832-6593-45DE-A4DF-289449D85966}" type="presParOf" srcId="{CCC7EBFE-E340-442F-97BC-DCA44233609C}" destId="{496AF0CC-6040-4636-87DF-FE209830A16C}" srcOrd="0" destOrd="0" presId="urn:microsoft.com/office/officeart/2005/8/layout/lProcess2"/>
    <dgm:cxn modelId="{4D832DA2-FCE2-4588-968C-7EABBC4B7684}" type="presParOf" srcId="{CCC7EBFE-E340-442F-97BC-DCA44233609C}" destId="{0C443D4B-6804-4065-8729-0492EAEA18B6}" srcOrd="1" destOrd="0" presId="urn:microsoft.com/office/officeart/2005/8/layout/lProcess2"/>
    <dgm:cxn modelId="{FE05625C-90DE-4BBC-ADDC-92AD3B2758D1}" type="presParOf" srcId="{CCC7EBFE-E340-442F-97BC-DCA44233609C}" destId="{54A8875C-4A96-417E-9FC9-EECF1D44A553}" srcOrd="2" destOrd="0" presId="urn:microsoft.com/office/officeart/2005/8/layout/lProcess2"/>
    <dgm:cxn modelId="{5803615E-EDD8-4FF6-AB9C-DEDD1098D834}" type="presParOf" srcId="{F9BB3617-F839-47AA-BF4C-CFED2A5CB783}" destId="{90AC1387-07E1-43C4-9AF5-D1C968CAABB9}" srcOrd="3" destOrd="0" presId="urn:microsoft.com/office/officeart/2005/8/layout/lProcess2"/>
    <dgm:cxn modelId="{C227E9C0-3260-4BDA-9AE3-BEC8C255CB38}" type="presParOf" srcId="{F9BB3617-F839-47AA-BF4C-CFED2A5CB783}" destId="{546F2165-6E19-456C-8500-555BFAEE6951}" srcOrd="4" destOrd="0" presId="urn:microsoft.com/office/officeart/2005/8/layout/lProcess2"/>
    <dgm:cxn modelId="{D97128ED-3973-4452-B1FA-0DF91849957F}" type="presParOf" srcId="{546F2165-6E19-456C-8500-555BFAEE6951}" destId="{012A3EFC-9421-4D81-A773-073292DF793B}" srcOrd="0" destOrd="0" presId="urn:microsoft.com/office/officeart/2005/8/layout/lProcess2"/>
    <dgm:cxn modelId="{791BF580-81DE-4B8B-8E9B-5169BE776575}" type="presParOf" srcId="{546F2165-6E19-456C-8500-555BFAEE6951}" destId="{581A4329-17CE-44D5-B94C-212F21C3CE30}" srcOrd="1" destOrd="0" presId="urn:microsoft.com/office/officeart/2005/8/layout/lProcess2"/>
    <dgm:cxn modelId="{F3E29DD6-CC71-4ADF-8267-28D7801359BE}" type="presParOf" srcId="{546F2165-6E19-456C-8500-555BFAEE6951}" destId="{7902533B-287B-49EF-8355-EEC7ECD638D4}" srcOrd="2" destOrd="0" presId="urn:microsoft.com/office/officeart/2005/8/layout/lProcess2"/>
    <dgm:cxn modelId="{D3C31930-D115-45BB-A93D-5F9B8CFCE1F5}" type="presParOf" srcId="{7902533B-287B-49EF-8355-EEC7ECD638D4}" destId="{50971962-6665-47F6-9AF4-87931E95CABC}" srcOrd="0" destOrd="0" presId="urn:microsoft.com/office/officeart/2005/8/layout/lProcess2"/>
    <dgm:cxn modelId="{F912241C-A702-4479-9E86-EF37F4BD891F}" type="presParOf" srcId="{50971962-6665-47F6-9AF4-87931E95CABC}" destId="{C31AAC42-D9E5-4B9C-A416-24F45545B9F2}" srcOrd="0" destOrd="0" presId="urn:microsoft.com/office/officeart/2005/8/layout/lProcess2"/>
    <dgm:cxn modelId="{E90CC624-73BC-4B74-B3E3-934E12077E14}" type="presParOf" srcId="{50971962-6665-47F6-9AF4-87931E95CABC}" destId="{BC2498BC-22D4-461E-8489-AAB7A71EA0E9}" srcOrd="1" destOrd="0" presId="urn:microsoft.com/office/officeart/2005/8/layout/lProcess2"/>
    <dgm:cxn modelId="{3FA3C3C5-261E-47B1-B7F8-770048609C9E}" type="presParOf" srcId="{50971962-6665-47F6-9AF4-87931E95CABC}" destId="{C7B97158-162D-4C68-A1F9-A7D05454B53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790B4-18C6-4573-9272-184005C5CEF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DDCCEAB-B6E7-4DB9-B6CE-CC1F6795236C}">
      <dgm:prSet phldrT="[Текст]" custT="1"/>
      <dgm:spPr/>
      <dgm:t>
        <a:bodyPr/>
        <a:lstStyle/>
        <a:p>
          <a:r>
            <a:rPr lang="ru-RU" sz="1700" dirty="0" smtClean="0"/>
            <a:t> </a:t>
          </a:r>
          <a:r>
            <a:rPr lang="ru-RU" sz="1700" dirty="0" smtClean="0">
              <a:solidFill>
                <a:srgbClr val="FF0000"/>
              </a:solidFill>
            </a:rPr>
            <a:t>- </a:t>
          </a:r>
          <a:r>
            <a:rPr lang="ru-RU" sz="2000" b="1" i="1" dirty="0" smtClean="0">
              <a:solidFill>
                <a:srgbClr val="FF0000"/>
              </a:solidFill>
            </a:rPr>
            <a:t>разработка  информационно- методического материала</a:t>
          </a:r>
        </a:p>
        <a:p>
          <a:r>
            <a:rPr lang="ru-RU" sz="2000" b="1" i="1" dirty="0" smtClean="0">
              <a:solidFill>
                <a:srgbClr val="FF0000"/>
              </a:solidFill>
            </a:rPr>
            <a:t>- профессиональный рост</a:t>
          </a:r>
          <a:endParaRPr lang="ru-RU" sz="2000" b="1" i="1" dirty="0">
            <a:solidFill>
              <a:srgbClr val="FF0000"/>
            </a:solidFill>
          </a:endParaRPr>
        </a:p>
      </dgm:t>
    </dgm:pt>
    <dgm:pt modelId="{23277B02-A32C-4AF0-99D8-3CA1103F6B32}" type="parTrans" cxnId="{904BD516-F2B9-4C72-81A2-BE576D34BAD4}">
      <dgm:prSet/>
      <dgm:spPr/>
      <dgm:t>
        <a:bodyPr/>
        <a:lstStyle/>
        <a:p>
          <a:endParaRPr lang="ru-RU"/>
        </a:p>
      </dgm:t>
    </dgm:pt>
    <dgm:pt modelId="{7A951397-C8A2-4EBE-8E37-404C169E69B4}" type="sibTrans" cxnId="{904BD516-F2B9-4C72-81A2-BE576D34BAD4}">
      <dgm:prSet/>
      <dgm:spPr/>
      <dgm:t>
        <a:bodyPr/>
        <a:lstStyle/>
        <a:p>
          <a:endParaRPr lang="ru-RU"/>
        </a:p>
      </dgm:t>
    </dgm:pt>
    <dgm:pt modelId="{B76ADABE-63E9-49AA-9B8E-D3865187DD98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0000"/>
              </a:solidFill>
            </a:rPr>
            <a:t>-появление навыков коммуникативного общения</a:t>
          </a:r>
        </a:p>
        <a:p>
          <a:r>
            <a:rPr lang="ru-RU" sz="2000" b="1" i="1" dirty="0" smtClean="0">
              <a:solidFill>
                <a:srgbClr val="FF0000"/>
              </a:solidFill>
            </a:rPr>
            <a:t>-обогащение эмоциональной сферы</a:t>
          </a:r>
          <a:endParaRPr lang="ru-RU" sz="2000" b="1" i="1" dirty="0">
            <a:solidFill>
              <a:srgbClr val="FF0000"/>
            </a:solidFill>
          </a:endParaRPr>
        </a:p>
      </dgm:t>
    </dgm:pt>
    <dgm:pt modelId="{59554BAB-4807-4A22-8A94-15FDD002DA87}" type="parTrans" cxnId="{9C97F798-FAF6-43E7-827E-8C89F37656D1}">
      <dgm:prSet/>
      <dgm:spPr/>
      <dgm:t>
        <a:bodyPr/>
        <a:lstStyle/>
        <a:p>
          <a:endParaRPr lang="ru-RU"/>
        </a:p>
      </dgm:t>
    </dgm:pt>
    <dgm:pt modelId="{3BD7DFC9-4B22-4BA1-BDCC-F7F8E96DF5CD}" type="sibTrans" cxnId="{9C97F798-FAF6-43E7-827E-8C89F37656D1}">
      <dgm:prSet/>
      <dgm:spPr/>
      <dgm:t>
        <a:bodyPr/>
        <a:lstStyle/>
        <a:p>
          <a:endParaRPr lang="ru-RU"/>
        </a:p>
      </dgm:t>
    </dgm:pt>
    <dgm:pt modelId="{328C3242-B9E4-482F-83EA-FEFC6C8F6F1B}">
      <dgm:prSet custT="1"/>
      <dgm:spPr/>
      <dgm:t>
        <a:bodyPr/>
        <a:lstStyle/>
        <a:p>
          <a:r>
            <a:rPr lang="ru-RU" sz="2000" b="1" i="1" dirty="0" smtClean="0">
              <a:solidFill>
                <a:srgbClr val="FF0000"/>
              </a:solidFill>
            </a:rPr>
            <a:t>-развитие  детского творчества</a:t>
          </a:r>
        </a:p>
        <a:p>
          <a:r>
            <a:rPr lang="ru-RU" sz="2000" b="1" i="1" dirty="0" smtClean="0">
              <a:solidFill>
                <a:srgbClr val="FF0000"/>
              </a:solidFill>
            </a:rPr>
            <a:t>-совершенствование мелкой моторики</a:t>
          </a:r>
          <a:endParaRPr lang="ru-RU" sz="2000" b="1" i="1" dirty="0">
            <a:solidFill>
              <a:srgbClr val="FF0000"/>
            </a:solidFill>
          </a:endParaRPr>
        </a:p>
      </dgm:t>
    </dgm:pt>
    <dgm:pt modelId="{89662CB5-C7D3-431C-A98D-1FBD4C67CA9A}" type="parTrans" cxnId="{CEA24AF5-7C7E-478F-B99D-58F2893C9E29}">
      <dgm:prSet/>
      <dgm:spPr/>
      <dgm:t>
        <a:bodyPr/>
        <a:lstStyle/>
        <a:p>
          <a:endParaRPr lang="ru-RU"/>
        </a:p>
      </dgm:t>
    </dgm:pt>
    <dgm:pt modelId="{B30E7870-E15C-4C9E-9D2A-D68FF3A31669}" type="sibTrans" cxnId="{CEA24AF5-7C7E-478F-B99D-58F2893C9E29}">
      <dgm:prSet/>
      <dgm:spPr/>
      <dgm:t>
        <a:bodyPr/>
        <a:lstStyle/>
        <a:p>
          <a:endParaRPr lang="ru-RU"/>
        </a:p>
      </dgm:t>
    </dgm:pt>
    <dgm:pt modelId="{FAD2C6ED-4E0D-48B7-895F-30669FF4C6D7}" type="pres">
      <dgm:prSet presAssocID="{771790B4-18C6-4573-9272-184005C5CEF9}" presName="compositeShape" presStyleCnt="0">
        <dgm:presLayoutVars>
          <dgm:dir/>
          <dgm:resizeHandles/>
        </dgm:presLayoutVars>
      </dgm:prSet>
      <dgm:spPr/>
    </dgm:pt>
    <dgm:pt modelId="{803591AB-BB59-46C2-A213-96EA767AB593}" type="pres">
      <dgm:prSet presAssocID="{771790B4-18C6-4573-9272-184005C5CEF9}" presName="pyramid" presStyleLbl="node1" presStyleIdx="0" presStyleCnt="1"/>
      <dgm:spPr/>
    </dgm:pt>
    <dgm:pt modelId="{5ACC2404-92C0-48E2-A33E-57C092602221}" type="pres">
      <dgm:prSet presAssocID="{771790B4-18C6-4573-9272-184005C5CEF9}" presName="theList" presStyleCnt="0"/>
      <dgm:spPr/>
    </dgm:pt>
    <dgm:pt modelId="{F1B289EA-F198-42FF-ACE3-60510E68F647}" type="pres">
      <dgm:prSet presAssocID="{EDDCCEAB-B6E7-4DB9-B6CE-CC1F6795236C}" presName="aNode" presStyleLbl="fgAcc1" presStyleIdx="0" presStyleCnt="3" custScaleX="17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10105-1498-4415-8C2F-225D6A8E6723}" type="pres">
      <dgm:prSet presAssocID="{EDDCCEAB-B6E7-4DB9-B6CE-CC1F6795236C}" presName="aSpace" presStyleCnt="0"/>
      <dgm:spPr/>
    </dgm:pt>
    <dgm:pt modelId="{797F6599-A35C-44BB-AF70-89390F698F20}" type="pres">
      <dgm:prSet presAssocID="{328C3242-B9E4-482F-83EA-FEFC6C8F6F1B}" presName="aNode" presStyleLbl="fgAcc1" presStyleIdx="1" presStyleCnt="3" custScaleX="176619" custScaleY="11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F4061-E6DC-448B-90D3-CE88AB17486A}" type="pres">
      <dgm:prSet presAssocID="{328C3242-B9E4-482F-83EA-FEFC6C8F6F1B}" presName="aSpace" presStyleCnt="0"/>
      <dgm:spPr/>
    </dgm:pt>
    <dgm:pt modelId="{D708EF5C-9915-4443-9121-456134998742}" type="pres">
      <dgm:prSet presAssocID="{B76ADABE-63E9-49AA-9B8E-D3865187DD98}" presName="aNode" presStyleLbl="fgAcc1" presStyleIdx="2" presStyleCnt="3" custScaleX="183585" custScaleY="122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D0A42-3076-463E-9AE7-726C6D28329B}" type="pres">
      <dgm:prSet presAssocID="{B76ADABE-63E9-49AA-9B8E-D3865187DD98}" presName="aSpace" presStyleCnt="0"/>
      <dgm:spPr/>
    </dgm:pt>
  </dgm:ptLst>
  <dgm:cxnLst>
    <dgm:cxn modelId="{904BD516-F2B9-4C72-81A2-BE576D34BAD4}" srcId="{771790B4-18C6-4573-9272-184005C5CEF9}" destId="{EDDCCEAB-B6E7-4DB9-B6CE-CC1F6795236C}" srcOrd="0" destOrd="0" parTransId="{23277B02-A32C-4AF0-99D8-3CA1103F6B32}" sibTransId="{7A951397-C8A2-4EBE-8E37-404C169E69B4}"/>
    <dgm:cxn modelId="{198394BB-005E-4BE3-8EE9-EAE793824D48}" type="presOf" srcId="{328C3242-B9E4-482F-83EA-FEFC6C8F6F1B}" destId="{797F6599-A35C-44BB-AF70-89390F698F20}" srcOrd="0" destOrd="0" presId="urn:microsoft.com/office/officeart/2005/8/layout/pyramid2"/>
    <dgm:cxn modelId="{CEA24AF5-7C7E-478F-B99D-58F2893C9E29}" srcId="{771790B4-18C6-4573-9272-184005C5CEF9}" destId="{328C3242-B9E4-482F-83EA-FEFC6C8F6F1B}" srcOrd="1" destOrd="0" parTransId="{89662CB5-C7D3-431C-A98D-1FBD4C67CA9A}" sibTransId="{B30E7870-E15C-4C9E-9D2A-D68FF3A31669}"/>
    <dgm:cxn modelId="{9C97F798-FAF6-43E7-827E-8C89F37656D1}" srcId="{771790B4-18C6-4573-9272-184005C5CEF9}" destId="{B76ADABE-63E9-49AA-9B8E-D3865187DD98}" srcOrd="2" destOrd="0" parTransId="{59554BAB-4807-4A22-8A94-15FDD002DA87}" sibTransId="{3BD7DFC9-4B22-4BA1-BDCC-F7F8E96DF5CD}"/>
    <dgm:cxn modelId="{DA2F4171-CD27-485B-872A-31AE8538AD36}" type="presOf" srcId="{771790B4-18C6-4573-9272-184005C5CEF9}" destId="{FAD2C6ED-4E0D-48B7-895F-30669FF4C6D7}" srcOrd="0" destOrd="0" presId="urn:microsoft.com/office/officeart/2005/8/layout/pyramid2"/>
    <dgm:cxn modelId="{A324C70E-963B-4A3D-8763-42812C24A947}" type="presOf" srcId="{EDDCCEAB-B6E7-4DB9-B6CE-CC1F6795236C}" destId="{F1B289EA-F198-42FF-ACE3-60510E68F647}" srcOrd="0" destOrd="0" presId="urn:microsoft.com/office/officeart/2005/8/layout/pyramid2"/>
    <dgm:cxn modelId="{9711A2B0-74A8-40BF-9040-0E8F033EBB27}" type="presOf" srcId="{B76ADABE-63E9-49AA-9B8E-D3865187DD98}" destId="{D708EF5C-9915-4443-9121-456134998742}" srcOrd="0" destOrd="0" presId="urn:microsoft.com/office/officeart/2005/8/layout/pyramid2"/>
    <dgm:cxn modelId="{6B6369E2-7128-4FE4-B711-9444C8409A2F}" type="presParOf" srcId="{FAD2C6ED-4E0D-48B7-895F-30669FF4C6D7}" destId="{803591AB-BB59-46C2-A213-96EA767AB593}" srcOrd="0" destOrd="0" presId="urn:microsoft.com/office/officeart/2005/8/layout/pyramid2"/>
    <dgm:cxn modelId="{A0C27AE5-33A7-4190-A628-FF52F4B302C6}" type="presParOf" srcId="{FAD2C6ED-4E0D-48B7-895F-30669FF4C6D7}" destId="{5ACC2404-92C0-48E2-A33E-57C092602221}" srcOrd="1" destOrd="0" presId="urn:microsoft.com/office/officeart/2005/8/layout/pyramid2"/>
    <dgm:cxn modelId="{9041B554-0FF5-4F3A-9E5C-9266DD7B0F9F}" type="presParOf" srcId="{5ACC2404-92C0-48E2-A33E-57C092602221}" destId="{F1B289EA-F198-42FF-ACE3-60510E68F647}" srcOrd="0" destOrd="0" presId="urn:microsoft.com/office/officeart/2005/8/layout/pyramid2"/>
    <dgm:cxn modelId="{0B46C15A-31EF-4B20-8667-AD3239EE65A4}" type="presParOf" srcId="{5ACC2404-92C0-48E2-A33E-57C092602221}" destId="{28410105-1498-4415-8C2F-225D6A8E6723}" srcOrd="1" destOrd="0" presId="urn:microsoft.com/office/officeart/2005/8/layout/pyramid2"/>
    <dgm:cxn modelId="{EE9B3909-E218-4366-99DF-152786659A14}" type="presParOf" srcId="{5ACC2404-92C0-48E2-A33E-57C092602221}" destId="{797F6599-A35C-44BB-AF70-89390F698F20}" srcOrd="2" destOrd="0" presId="urn:microsoft.com/office/officeart/2005/8/layout/pyramid2"/>
    <dgm:cxn modelId="{8A022969-DC7E-44DA-8994-5CC9EEB91089}" type="presParOf" srcId="{5ACC2404-92C0-48E2-A33E-57C092602221}" destId="{115F4061-E6DC-448B-90D3-CE88AB17486A}" srcOrd="3" destOrd="0" presId="urn:microsoft.com/office/officeart/2005/8/layout/pyramid2"/>
    <dgm:cxn modelId="{641B5E42-737A-42AF-94CF-EFFFD423CD44}" type="presParOf" srcId="{5ACC2404-92C0-48E2-A33E-57C092602221}" destId="{D708EF5C-9915-4443-9121-456134998742}" srcOrd="4" destOrd="0" presId="urn:microsoft.com/office/officeart/2005/8/layout/pyramid2"/>
    <dgm:cxn modelId="{3680B01C-EFE3-44A4-A85C-7DEB9D56B00F}" type="presParOf" srcId="{5ACC2404-92C0-48E2-A33E-57C092602221}" destId="{30CD0A42-3076-463E-9AE7-726C6D2832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929EE-BC10-4F9E-8AB1-74853F86A379}">
      <dsp:nvSpPr>
        <dsp:cNvPr id="0" name=""/>
        <dsp:cNvSpPr/>
      </dsp:nvSpPr>
      <dsp:spPr>
        <a:xfrm>
          <a:off x="0" y="0"/>
          <a:ext cx="2448704" cy="4929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u="sng" kern="1200" dirty="0" smtClean="0">
              <a:solidFill>
                <a:srgbClr val="FF0000"/>
              </a:solidFill>
            </a:rPr>
            <a:t>план</a:t>
          </a:r>
          <a:endParaRPr lang="ru-RU" sz="2500" b="1" i="1" u="sng" kern="1200" dirty="0">
            <a:solidFill>
              <a:srgbClr val="FF0000"/>
            </a:solidFill>
          </a:endParaRPr>
        </a:p>
      </dsp:txBody>
      <dsp:txXfrm>
        <a:off x="0" y="0"/>
        <a:ext cx="2448704" cy="1478766"/>
      </dsp:txXfrm>
    </dsp:sp>
    <dsp:sp modelId="{01CAF831-30F6-4AE2-BD46-5FD685DC5260}">
      <dsp:nvSpPr>
        <dsp:cNvPr id="0" name=""/>
        <dsp:cNvSpPr/>
      </dsp:nvSpPr>
      <dsp:spPr>
        <a:xfrm>
          <a:off x="71444" y="1357319"/>
          <a:ext cx="2191179" cy="1008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Форма</a:t>
          </a:r>
          <a:endParaRPr lang="ru-RU" sz="1800" b="1" kern="1200" dirty="0">
            <a:solidFill>
              <a:srgbClr val="009900"/>
            </a:solidFill>
          </a:endParaRPr>
        </a:p>
      </dsp:txBody>
      <dsp:txXfrm>
        <a:off x="100979" y="1386854"/>
        <a:ext cx="2132109" cy="949314"/>
      </dsp:txXfrm>
    </dsp:sp>
    <dsp:sp modelId="{331E1572-6761-455E-A666-629D2400201F}">
      <dsp:nvSpPr>
        <dsp:cNvPr id="0" name=""/>
        <dsp:cNvSpPr/>
      </dsp:nvSpPr>
      <dsp:spPr>
        <a:xfrm>
          <a:off x="142878" y="2643206"/>
          <a:ext cx="2128002" cy="2104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Техника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выполнени</a:t>
          </a:r>
          <a:r>
            <a:rPr lang="ru-RU" sz="1800" kern="1200" dirty="0" smtClean="0">
              <a:solidFill>
                <a:srgbClr val="009900"/>
              </a:solidFill>
            </a:rPr>
            <a:t>я</a:t>
          </a:r>
          <a:endParaRPr lang="ru-RU" sz="1800" kern="1200" dirty="0">
            <a:solidFill>
              <a:srgbClr val="009900"/>
            </a:solidFill>
          </a:endParaRPr>
        </a:p>
      </dsp:txBody>
      <dsp:txXfrm>
        <a:off x="204519" y="2704847"/>
        <a:ext cx="2004720" cy="1981281"/>
      </dsp:txXfrm>
    </dsp:sp>
    <dsp:sp modelId="{5EEDEF89-280A-4B03-B6CA-0295B1B6CA73}">
      <dsp:nvSpPr>
        <dsp:cNvPr id="0" name=""/>
        <dsp:cNvSpPr/>
      </dsp:nvSpPr>
      <dsp:spPr>
        <a:xfrm>
          <a:off x="2633299" y="0"/>
          <a:ext cx="2448704" cy="4929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u="sng" kern="1200" dirty="0" smtClean="0">
              <a:solidFill>
                <a:srgbClr val="FF0000"/>
              </a:solidFill>
            </a:rPr>
            <a:t>организации</a:t>
          </a:r>
          <a:endParaRPr lang="ru-RU" sz="2500" b="1" i="1" u="sng" kern="1200" dirty="0">
            <a:solidFill>
              <a:srgbClr val="FF0000"/>
            </a:solidFill>
          </a:endParaRPr>
        </a:p>
      </dsp:txBody>
      <dsp:txXfrm>
        <a:off x="2633299" y="0"/>
        <a:ext cx="2448704" cy="1478766"/>
      </dsp:txXfrm>
    </dsp:sp>
    <dsp:sp modelId="{496AF0CC-6040-4636-87DF-FE209830A16C}">
      <dsp:nvSpPr>
        <dsp:cNvPr id="0" name=""/>
        <dsp:cNvSpPr/>
      </dsp:nvSpPr>
      <dsp:spPr>
        <a:xfrm>
          <a:off x="2928965" y="1285885"/>
          <a:ext cx="1958963" cy="86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Назначение</a:t>
          </a:r>
          <a:endParaRPr lang="ru-RU" sz="1800" b="1" kern="1200" dirty="0">
            <a:solidFill>
              <a:srgbClr val="009900"/>
            </a:solidFill>
          </a:endParaRPr>
        </a:p>
      </dsp:txBody>
      <dsp:txXfrm>
        <a:off x="2954396" y="1311316"/>
        <a:ext cx="1908101" cy="817407"/>
      </dsp:txXfrm>
    </dsp:sp>
    <dsp:sp modelId="{54A8875C-4A96-417E-9FC9-EECF1D44A553}">
      <dsp:nvSpPr>
        <dsp:cNvPr id="0" name=""/>
        <dsp:cNvSpPr/>
      </dsp:nvSpPr>
      <dsp:spPr>
        <a:xfrm>
          <a:off x="2819538" y="2500329"/>
          <a:ext cx="2109686" cy="2200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Инструменты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Оборудование</a:t>
          </a:r>
          <a:endParaRPr lang="ru-RU" sz="1800" b="1" kern="1200" dirty="0">
            <a:solidFill>
              <a:srgbClr val="009900"/>
            </a:solidFill>
          </a:endParaRPr>
        </a:p>
      </dsp:txBody>
      <dsp:txXfrm>
        <a:off x="2881329" y="2562120"/>
        <a:ext cx="1986104" cy="2076770"/>
      </dsp:txXfrm>
    </dsp:sp>
    <dsp:sp modelId="{012A3EFC-9421-4D81-A773-073292DF793B}">
      <dsp:nvSpPr>
        <dsp:cNvPr id="0" name=""/>
        <dsp:cNvSpPr/>
      </dsp:nvSpPr>
      <dsp:spPr>
        <a:xfrm>
          <a:off x="5266599" y="0"/>
          <a:ext cx="2448704" cy="4929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u="sng" kern="1200" dirty="0" smtClean="0">
              <a:solidFill>
                <a:srgbClr val="FF0000"/>
              </a:solidFill>
            </a:rPr>
            <a:t>работы</a:t>
          </a:r>
          <a:endParaRPr lang="ru-RU" sz="2500" b="1" i="1" u="sng" kern="1200" dirty="0">
            <a:solidFill>
              <a:srgbClr val="FF0000"/>
            </a:solidFill>
          </a:endParaRPr>
        </a:p>
      </dsp:txBody>
      <dsp:txXfrm>
        <a:off x="5266599" y="0"/>
        <a:ext cx="2448704" cy="1478766"/>
      </dsp:txXfrm>
    </dsp:sp>
    <dsp:sp modelId="{C31AAC42-D9E5-4B9C-A416-24F45545B9F2}">
      <dsp:nvSpPr>
        <dsp:cNvPr id="0" name=""/>
        <dsp:cNvSpPr/>
      </dsp:nvSpPr>
      <dsp:spPr>
        <a:xfrm>
          <a:off x="5572156" y="1071572"/>
          <a:ext cx="1958963" cy="619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Материал</a:t>
          </a:r>
          <a:endParaRPr lang="ru-RU" sz="1800" b="1" kern="1200" dirty="0">
            <a:solidFill>
              <a:srgbClr val="009900"/>
            </a:solidFill>
          </a:endParaRPr>
        </a:p>
      </dsp:txBody>
      <dsp:txXfrm>
        <a:off x="5590301" y="1089717"/>
        <a:ext cx="1922673" cy="583232"/>
      </dsp:txXfrm>
    </dsp:sp>
    <dsp:sp modelId="{C7B97158-162D-4C68-A1F9-A7D05454B53C}">
      <dsp:nvSpPr>
        <dsp:cNvPr id="0" name=""/>
        <dsp:cNvSpPr/>
      </dsp:nvSpPr>
      <dsp:spPr>
        <a:xfrm>
          <a:off x="5407594" y="2193956"/>
          <a:ext cx="2164831" cy="2488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Техника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9900"/>
              </a:solidFill>
            </a:rPr>
            <a:t>безопасности</a:t>
          </a:r>
          <a:endParaRPr lang="ru-RU" sz="1800" b="1" kern="1200" dirty="0">
            <a:solidFill>
              <a:srgbClr val="009900"/>
            </a:solidFill>
          </a:endParaRPr>
        </a:p>
      </dsp:txBody>
      <dsp:txXfrm>
        <a:off x="5471000" y="2257362"/>
        <a:ext cx="2038019" cy="2361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591AB-BB59-46C2-A213-96EA767AB593}">
      <dsp:nvSpPr>
        <dsp:cNvPr id="0" name=""/>
        <dsp:cNvSpPr/>
      </dsp:nvSpPr>
      <dsp:spPr>
        <a:xfrm>
          <a:off x="176969" y="0"/>
          <a:ext cx="5429288" cy="54292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289EA-F198-42FF-ACE3-60510E68F647}">
      <dsp:nvSpPr>
        <dsp:cNvPr id="0" name=""/>
        <dsp:cNvSpPr/>
      </dsp:nvSpPr>
      <dsp:spPr>
        <a:xfrm>
          <a:off x="1564078" y="543095"/>
          <a:ext cx="6184108" cy="11558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700" kern="1200" dirty="0" smtClean="0">
              <a:solidFill>
                <a:srgbClr val="FF0000"/>
              </a:solidFill>
            </a:rPr>
            <a:t>- </a:t>
          </a:r>
          <a:r>
            <a:rPr lang="ru-RU" sz="2000" b="1" i="1" kern="1200" dirty="0" smtClean="0">
              <a:solidFill>
                <a:srgbClr val="FF0000"/>
              </a:solidFill>
            </a:rPr>
            <a:t>разработка  информационно- методического материала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- профессиональный рост</a:t>
          </a:r>
          <a:endParaRPr lang="ru-RU" sz="2000" b="1" i="1" kern="1200" dirty="0">
            <a:solidFill>
              <a:srgbClr val="FF0000"/>
            </a:solidFill>
          </a:endParaRPr>
        </a:p>
      </dsp:txBody>
      <dsp:txXfrm>
        <a:off x="1620502" y="599519"/>
        <a:ext cx="6071260" cy="1042996"/>
      </dsp:txXfrm>
    </dsp:sp>
    <dsp:sp modelId="{797F6599-A35C-44BB-AF70-89390F698F20}">
      <dsp:nvSpPr>
        <dsp:cNvPr id="0" name=""/>
        <dsp:cNvSpPr/>
      </dsp:nvSpPr>
      <dsp:spPr>
        <a:xfrm>
          <a:off x="1539657" y="1843420"/>
          <a:ext cx="6232950" cy="1333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-развитие  детского творчества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-совершенствование мелкой моторики</a:t>
          </a:r>
          <a:endParaRPr lang="ru-RU" sz="2000" b="1" i="1" kern="1200" dirty="0">
            <a:solidFill>
              <a:srgbClr val="FF0000"/>
            </a:solidFill>
          </a:endParaRPr>
        </a:p>
      </dsp:txBody>
      <dsp:txXfrm>
        <a:off x="1604759" y="1908522"/>
        <a:ext cx="6102746" cy="1203409"/>
      </dsp:txXfrm>
    </dsp:sp>
    <dsp:sp modelId="{D708EF5C-9915-4443-9121-456134998742}">
      <dsp:nvSpPr>
        <dsp:cNvPr id="0" name=""/>
        <dsp:cNvSpPr/>
      </dsp:nvSpPr>
      <dsp:spPr>
        <a:xfrm>
          <a:off x="1416741" y="3321514"/>
          <a:ext cx="6478782" cy="14201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-появление навыков коммуникативного общения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-обогащение эмоциональной сферы</a:t>
          </a:r>
          <a:endParaRPr lang="ru-RU" sz="2000" b="1" i="1" kern="1200" dirty="0">
            <a:solidFill>
              <a:srgbClr val="FF0000"/>
            </a:solidFill>
          </a:endParaRPr>
        </a:p>
      </dsp:txBody>
      <dsp:txXfrm>
        <a:off x="1486069" y="3390842"/>
        <a:ext cx="6340126" cy="128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1CD3B-0A94-4B37-AFE7-2D941852FC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0E17-1F36-4E15-8715-EC9FAD19B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A7C9AC-9DD9-4F06-88CA-A9D5655FCDF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AFDCB1-49F7-4A2D-BAD2-92ED692B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ihi.ru/pics/2010/09/21/452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000232" y="2643182"/>
            <a:ext cx="6786610" cy="400052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b="1" dirty="0" smtClean="0"/>
              <a:t> </a:t>
            </a:r>
            <a:r>
              <a:rPr lang="ru-RU" sz="3200" b="1" dirty="0" smtClean="0">
                <a:solidFill>
                  <a:srgbClr val="008000"/>
                </a:solidFill>
              </a:rPr>
              <a:t>Название: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</a:rPr>
              <a:t>Бисерное рукоделие</a:t>
            </a:r>
            <a:r>
              <a:rPr lang="ru-RU" sz="3200" dirty="0" smtClean="0">
                <a:solidFill>
                  <a:srgbClr val="FF0000"/>
                </a:solidFill>
              </a:rPr>
              <a:t> – как инновационная технология развития речи, моторики, фантазии и воображения у детей с дизартрией»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66"/>
            <a:ext cx="77732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«Бисерная мозаика»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pic>
        <p:nvPicPr>
          <p:cNvPr id="10" name="Рисунок 9" descr="DSCN85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214686"/>
            <a:ext cx="2571750" cy="3429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855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1" y="571480"/>
            <a:ext cx="7239051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sz="3600" b="1" i="1" u="sng" dirty="0" smtClean="0">
                <a:solidFill>
                  <a:srgbClr val="FF0066"/>
                </a:solidFill>
              </a:rPr>
              <a:t> </a:t>
            </a:r>
            <a:r>
              <a:rPr lang="ru-RU" sz="3200" b="1" i="1" u="sng" dirty="0" smtClean="0">
                <a:solidFill>
                  <a:srgbClr val="FF0066"/>
                </a:solidFill>
              </a:rPr>
              <a:t>Цель:</a:t>
            </a:r>
            <a:r>
              <a:rPr lang="ru-RU" sz="3600" b="1" i="1" u="sng" dirty="0" smtClean="0">
                <a:solidFill>
                  <a:srgbClr val="FF0066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создание научно-методических условий, способствующих овладению навыками работы с бисером, позволяющих развивать мелкую моторику рук у дошкольников с дизартрией.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0"/>
            <a:ext cx="264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II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DSCN85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3571876"/>
            <a:ext cx="4071966" cy="3053975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5" descr="DSCN855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8604"/>
            <a:ext cx="7429552" cy="5572164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857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95521"/>
            <a:ext cx="7572428" cy="5679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857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571480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3600" b="1" i="1" u="sng" dirty="0" smtClean="0">
                <a:solidFill>
                  <a:srgbClr val="FF00FF"/>
                </a:solidFill>
              </a:rPr>
              <a:t> </a:t>
            </a:r>
            <a:r>
              <a:rPr lang="ru-RU" sz="3200" b="1" i="1" u="sng" dirty="0" smtClean="0">
                <a:solidFill>
                  <a:srgbClr val="FF00FF"/>
                </a:solidFill>
              </a:rPr>
              <a:t>Цель:</a:t>
            </a:r>
            <a:r>
              <a:rPr lang="ru-RU" sz="3600" b="1" i="1" u="sng" dirty="0" smtClean="0">
                <a:solidFill>
                  <a:srgbClr val="FF00FF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подведение итогов с целью выяснения эффективности проекта по развитию речи у детей с ОНР через укрепление мелкой моторики пальцев рук посредством приобщения ребенка к декоративно-прикладному искусству.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14290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III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DSCN85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500438"/>
            <a:ext cx="4214842" cy="3161132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na\Desktop\портфолио\портфолио\DSCN88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565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1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N85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5" y="428604"/>
            <a:ext cx="7620053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858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4664"/>
            <a:ext cx="6840760" cy="594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01201215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734758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214290"/>
            <a:ext cx="5755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Автор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14422"/>
            <a:ext cx="3733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Еремеева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143116"/>
            <a:ext cx="2165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Нина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143248"/>
            <a:ext cx="576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Серафимовна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4143380"/>
            <a:ext cx="4453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оспитатель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072074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первой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786454"/>
            <a:ext cx="3591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категории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Рисунок 12" descr="DSCN859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214818"/>
            <a:ext cx="4339748" cy="2357454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Desktop\портфолио\портфолио\DSCN88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86660"/>
            <a:ext cx="7632849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7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портфолио\фото для портфолио\DSCN89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ina\Desktop\портфолио\фото для портфолио\DSCN89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1420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2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714348" y="1142984"/>
          <a:ext cx="807249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214290"/>
            <a:ext cx="84898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Предполагаемые результаты проекта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358114" cy="14287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b="1" i="1" dirty="0" smtClean="0">
                <a:solidFill>
                  <a:srgbClr val="FF0066"/>
                </a:solidFill>
              </a:rPr>
              <a:t>Родионова М.В. старший воспитатель высшей категории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7101" y="142852"/>
            <a:ext cx="91711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Руководитель проекта -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928934"/>
            <a:ext cx="69974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Общее руководство -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929066"/>
            <a:ext cx="6858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66"/>
                </a:solidFill>
              </a:rPr>
              <a:t>Драчёва Г.А.  заведующий МБДОУ детского сада №8, руководитель высшей категории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Создание условий для развития речи у детей с дизартрией через укрепление мелкой моторики пальцев рук посредством приобщения ребенка к художественно – эстетической деятельности (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бисероплетению</a:t>
            </a:r>
            <a:r>
              <a:rPr lang="ru-RU" sz="3600" b="1" i="1" dirty="0" smtClean="0">
                <a:solidFill>
                  <a:srgbClr val="FF0000"/>
                </a:solidFill>
              </a:rPr>
              <a:t>).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542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285860"/>
            <a:ext cx="7572428" cy="5286412"/>
          </a:xfrm>
        </p:spPr>
        <p:txBody>
          <a:bodyPr>
            <a:noAutofit/>
          </a:bodyPr>
          <a:lstStyle/>
          <a:p>
            <a:pPr lvl="0"/>
            <a:endParaRPr lang="ru-RU" sz="2000" b="1" i="1" dirty="0" smtClean="0">
              <a:solidFill>
                <a:srgbClr val="FF000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изучение психофизиологических и педагогических исследований в области технологий развития  речи, моторики, фантазии и воображения у детей с дизартрией;</a:t>
            </a: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модернизация  среды кабинета для занятий с детьми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бисероплетением</a:t>
            </a:r>
            <a:r>
              <a:rPr lang="ru-RU" sz="2000" b="1" i="1" dirty="0" smtClean="0">
                <a:solidFill>
                  <a:srgbClr val="FF0000"/>
                </a:solidFill>
              </a:rPr>
              <a:t>;</a:t>
            </a: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ознакомление, обобщение и систематизирование современных методик и технологий, направленных на овладение детьми основами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бисероплетения</a:t>
            </a:r>
            <a:r>
              <a:rPr lang="ru-RU" sz="2000" b="1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внедрение авторской инновационной учебно-методической разработки для развития мелкой моторики рук детей с дизартрией «Бисерная мозаика» Н.С.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Еремеевой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85728"/>
            <a:ext cx="302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63 из 1043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358246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28179"/>
            <a:ext cx="61024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Aparajita" pitchFamily="34" charset="0"/>
              </a:rPr>
              <a:t>Ода бисеру</a:t>
            </a:r>
            <a:endParaRPr lang="ru-RU" sz="1400" b="1" dirty="0" smtClean="0">
              <a:cs typeface="Aparajit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Из бисера колье, серёжки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Украсят женское лицо,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Вот пояса, браслеты, брошки,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Цветы, пасхальное яйцо...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Какие вещи- загляденье!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От них исходит чудо-свет,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Недаром </a:t>
            </a:r>
            <a:r>
              <a:rPr lang="ru-RU" sz="1400" b="1" i="1" dirty="0" err="1" smtClean="0">
                <a:ea typeface="Times New Roman" pitchFamily="18" charset="0"/>
                <a:cs typeface="Aparajita" pitchFamily="34" charset="0"/>
              </a:rPr>
              <a:t>бисероплетенье</a:t>
            </a: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/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Так популярно сотни лет.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Ценился бисер средь народа,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Он украшал наряд и быт.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Менялись вкусы, стиль и мода,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Но бисер всё же не забыт.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Он может вышивкой стать гладкой,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Цветком прекрасным и жгутом.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И остаётся он загадкой –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Волшебной, сказочной притом.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Возрос вновь интерес к дизайну,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К вещам красивым и словам.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Пусть </a:t>
            </a:r>
            <a:r>
              <a:rPr lang="ru-RU" sz="1400" b="1" i="1" dirty="0" err="1" smtClean="0">
                <a:ea typeface="Times New Roman" pitchFamily="18" charset="0"/>
                <a:cs typeface="Aparajita" pitchFamily="34" charset="0"/>
              </a:rPr>
              <a:t>бисероплетенья</a:t>
            </a: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 тайну</a:t>
            </a:r>
            <a:br>
              <a:rPr lang="ru-RU" sz="1400" b="1" i="1" dirty="0" smtClean="0">
                <a:ea typeface="Times New Roman" pitchFamily="18" charset="0"/>
                <a:cs typeface="Aparajita" pitchFamily="34" charset="0"/>
              </a:rPr>
            </a:br>
            <a:r>
              <a:rPr lang="ru-RU" sz="1400" b="1" i="1" dirty="0" smtClean="0">
                <a:ea typeface="Times New Roman" pitchFamily="18" charset="0"/>
                <a:cs typeface="Aparajita" pitchFamily="34" charset="0"/>
              </a:rPr>
              <a:t>Откроет мой кружок и вам.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357158" y="1500174"/>
          <a:ext cx="77153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50331" y="0"/>
            <a:ext cx="8443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«Схема обдумывания»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571480"/>
            <a:ext cx="7467600" cy="3071834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sz="3900" b="1" i="1" u="sng" dirty="0" smtClean="0">
                <a:solidFill>
                  <a:srgbClr val="FF0066"/>
                </a:solidFill>
              </a:rPr>
              <a:t>   Цель: </a:t>
            </a:r>
            <a:r>
              <a:rPr lang="ru-RU" sz="3900" b="1" i="1" dirty="0" smtClean="0">
                <a:solidFill>
                  <a:srgbClr val="FF0000"/>
                </a:solidFill>
              </a:rPr>
              <a:t>создание организационных условий, способствующих овладению навыками работы с бисером, позволяющая развивать мелкую моторику рук. 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234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DSCN85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357562"/>
            <a:ext cx="4429156" cy="3321868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портфолио\портфолио\2203201218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817632" cy="50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портфолио\портфолио\2203201218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132" y="548680"/>
            <a:ext cx="3817632" cy="50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69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</TotalTime>
  <Words>297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nina</cp:lastModifiedBy>
  <cp:revision>37</cp:revision>
  <dcterms:created xsi:type="dcterms:W3CDTF">2011-11-24T19:19:22Z</dcterms:created>
  <dcterms:modified xsi:type="dcterms:W3CDTF">2015-03-19T04:31:31Z</dcterms:modified>
</cp:coreProperties>
</file>