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64" r:id="rId4"/>
    <p:sldId id="265" r:id="rId5"/>
    <p:sldId id="270" r:id="rId6"/>
    <p:sldId id="258" r:id="rId7"/>
    <p:sldId id="263" r:id="rId8"/>
    <p:sldId id="267" r:id="rId9"/>
    <p:sldId id="262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34615" autoAdjust="0"/>
    <p:restoredTop sz="95247" autoAdjust="0"/>
  </p:normalViewPr>
  <p:slideViewPr>
    <p:cSldViewPr>
      <p:cViewPr varScale="1">
        <p:scale>
          <a:sx n="61" d="100"/>
          <a:sy n="61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193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1BF87-BFBE-4000-81DD-06C92097F893}" type="datetimeFigureOut">
              <a:rPr lang="ru-RU" smtClean="0"/>
              <a:pPr/>
              <a:t>24.01.2012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4C613-E768-4EDC-A98F-878EF356E7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695B-5F0C-41C1-873C-9CAAFA9D8C28}" type="datetimeFigureOut">
              <a:rPr lang="ru-RU" smtClean="0"/>
              <a:pPr/>
              <a:t>24.01.2012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7E9-CCBD-4742-8911-A1CBD28326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695B-5F0C-41C1-873C-9CAAFA9D8C28}" type="datetimeFigureOut">
              <a:rPr lang="ru-RU" smtClean="0"/>
              <a:pPr/>
              <a:t>24.01.2012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7E9-CCBD-4742-8911-A1CBD28326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695B-5F0C-41C1-873C-9CAAFA9D8C28}" type="datetimeFigureOut">
              <a:rPr lang="ru-RU" smtClean="0"/>
              <a:pPr/>
              <a:t>24.01.2012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7E9-CCBD-4742-8911-A1CBD28326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695B-5F0C-41C1-873C-9CAAFA9D8C28}" type="datetimeFigureOut">
              <a:rPr lang="ru-RU" smtClean="0"/>
              <a:pPr/>
              <a:t>24.01.2012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7E9-CCBD-4742-8911-A1CBD28326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695B-5F0C-41C1-873C-9CAAFA9D8C28}" type="datetimeFigureOut">
              <a:rPr lang="ru-RU" smtClean="0"/>
              <a:pPr/>
              <a:t>24.01.2012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975A7E9-CCBD-4742-8911-A1CBD28326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695B-5F0C-41C1-873C-9CAAFA9D8C28}" type="datetimeFigureOut">
              <a:rPr lang="ru-RU" smtClean="0"/>
              <a:pPr/>
              <a:t>24.01.2012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7E9-CCBD-4742-8911-A1CBD28326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695B-5F0C-41C1-873C-9CAAFA9D8C28}" type="datetimeFigureOut">
              <a:rPr lang="ru-RU" smtClean="0"/>
              <a:pPr/>
              <a:t>24.01.2012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7E9-CCBD-4742-8911-A1CBD28326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695B-5F0C-41C1-873C-9CAAFA9D8C28}" type="datetimeFigureOut">
              <a:rPr lang="ru-RU" smtClean="0"/>
              <a:pPr/>
              <a:t>24.01.2012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7E9-CCBD-4742-8911-A1CBD28326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695B-5F0C-41C1-873C-9CAAFA9D8C28}" type="datetimeFigureOut">
              <a:rPr lang="ru-RU" smtClean="0"/>
              <a:pPr/>
              <a:t>24.01.2012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7E9-CCBD-4742-8911-A1CBD28326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695B-5F0C-41C1-873C-9CAAFA9D8C28}" type="datetimeFigureOut">
              <a:rPr lang="ru-RU" smtClean="0"/>
              <a:pPr/>
              <a:t>24.01.2012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7E9-CCBD-4742-8911-A1CBD28326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695B-5F0C-41C1-873C-9CAAFA9D8C28}" type="datetimeFigureOut">
              <a:rPr lang="ru-RU" smtClean="0"/>
              <a:pPr/>
              <a:t>24.01.2012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7E9-CCBD-4742-8911-A1CBD28326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73695B-5F0C-41C1-873C-9CAAFA9D8C28}" type="datetimeFigureOut">
              <a:rPr lang="ru-RU" smtClean="0"/>
              <a:pPr/>
              <a:t>24.01.2012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75A7E9-CCBD-4742-8911-A1CBD28326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291467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Профильный консультативный пункт для инструкторов по физической культуре МДОУ «Школа инструктора по физической культуре».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643314"/>
            <a:ext cx="7429552" cy="2786082"/>
          </a:xfrm>
        </p:spPr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/>
            <a:r>
              <a:rPr lang="ru-RU" sz="20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Мастер – класс: «Обучение детей дошкольного возраста элементам спортивных игр в детском саду».</a:t>
            </a:r>
          </a:p>
          <a:p>
            <a:pPr marL="0" lvl="1"/>
            <a:endParaRPr lang="ru-RU" sz="2000" b="1" dirty="0" smtClean="0">
              <a:ln w="11430"/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pPr marL="0" lvl="1"/>
            <a:endParaRPr lang="ru-RU" sz="2000" b="1" dirty="0" smtClean="0">
              <a:ln w="11430"/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  <a:p>
            <a:pPr marL="0" lvl="1"/>
            <a:r>
              <a:rPr lang="ru-RU" sz="20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Инструктор по физической культуре</a:t>
            </a:r>
          </a:p>
          <a:p>
            <a:pPr marL="0" lvl="1"/>
            <a:r>
              <a:rPr lang="ru-RU" sz="20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Петрунина Ольга Викторовна</a:t>
            </a:r>
          </a:p>
          <a:p>
            <a:pPr marL="0" lvl="1"/>
            <a:r>
              <a:rPr lang="ru-RU" sz="20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МДОУ « Детский Сад № 116 комбинированного вида</a:t>
            </a:r>
          </a:p>
          <a:p>
            <a:pPr marL="0" lvl="1"/>
            <a:r>
              <a:rPr lang="ru-RU" sz="20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Вторая кв. категория</a:t>
            </a:r>
          </a:p>
          <a:p>
            <a:pPr marL="0" lvl="1"/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marL="0" lvl="1"/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0838.jpg"/>
          <p:cNvPicPr>
            <a:picLocks noChangeAspect="1"/>
          </p:cNvPicPr>
          <p:nvPr/>
        </p:nvPicPr>
        <p:blipFill>
          <a:blip r:embed="rId2" cstate="print"/>
          <a:srcRect l="16216" t="10812" b="18918"/>
          <a:stretch>
            <a:fillRect/>
          </a:stretch>
        </p:blipFill>
        <p:spPr>
          <a:xfrm rot="5400000">
            <a:off x="364042" y="3850744"/>
            <a:ext cx="255800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0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786190"/>
            <a:ext cx="214314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AUIZH7BCAQ9LZHDCAU5E8GFCA4J6X0LCADQJFKECAUMSDIICABW65YHCA1KYQLECAEX88COCALGNVHJCAG0ALLTCAD7J7WXCATXH3E7CAQ321YWCAWYK4U8CAKS91NGCA8DIH8OCAL1ZZC8CAM2W89H.jpg"/>
          <p:cNvPicPr>
            <a:picLocks noChangeAspect="1"/>
          </p:cNvPicPr>
          <p:nvPr/>
        </p:nvPicPr>
        <p:blipFill>
          <a:blip r:embed="rId4" cstate="print"/>
          <a:srcRect l="29905" t="17089" r="25949"/>
          <a:stretch>
            <a:fillRect/>
          </a:stretch>
        </p:blipFill>
        <p:spPr>
          <a:xfrm>
            <a:off x="571472" y="357166"/>
            <a:ext cx="1876487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SCN0737.jpg"/>
          <p:cNvPicPr>
            <a:picLocks noChangeAspect="1"/>
          </p:cNvPicPr>
          <p:nvPr/>
        </p:nvPicPr>
        <p:blipFill>
          <a:blip r:embed="rId5" cstate="print"/>
          <a:srcRect l="13125" t="12500" r="24999" b="12499"/>
          <a:stretch>
            <a:fillRect/>
          </a:stretch>
        </p:blipFill>
        <p:spPr>
          <a:xfrm>
            <a:off x="5929322" y="370155"/>
            <a:ext cx="2571768" cy="2597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DSCN0839.jpg"/>
          <p:cNvPicPr>
            <a:picLocks noChangeAspect="1"/>
          </p:cNvPicPr>
          <p:nvPr/>
        </p:nvPicPr>
        <p:blipFill>
          <a:blip r:embed="rId6" cstate="print"/>
          <a:srcRect l="13888" r="8333" b="12499"/>
          <a:stretch>
            <a:fillRect/>
          </a:stretch>
        </p:blipFill>
        <p:spPr>
          <a:xfrm>
            <a:off x="6429388" y="3786190"/>
            <a:ext cx="2000264" cy="2520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Фото0070.jpg"/>
          <p:cNvPicPr>
            <a:picLocks noChangeAspect="1"/>
          </p:cNvPicPr>
          <p:nvPr/>
        </p:nvPicPr>
        <p:blipFill>
          <a:blip r:embed="rId7" cstate="print"/>
          <a:srcRect t="11029" r="26470"/>
          <a:stretch>
            <a:fillRect/>
          </a:stretch>
        </p:blipFill>
        <p:spPr>
          <a:xfrm>
            <a:off x="3357554" y="357166"/>
            <a:ext cx="1857388" cy="265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972056" cy="62151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Спортивные игры и упражнения должны приносить радость взрослым и детям, чтобы малыши испытывали потребность в занятиях, чтоб спорт стал у них привычкой.</a:t>
            </a: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Содержимое 6" descr="DSCN10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2979" r="5900" b="20715"/>
          <a:stretch>
            <a:fillRect/>
          </a:stretch>
        </p:blipFill>
        <p:spPr>
          <a:xfrm>
            <a:off x="5286380" y="1285860"/>
            <a:ext cx="3286148" cy="4572032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dirty="0" smtClean="0"/>
              <a:t>Системное использование спортивных игр и спортивных упражнений на физкультурных занятиях .</a:t>
            </a:r>
            <a:endParaRPr lang="ru-RU" sz="4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357166"/>
            <a:ext cx="3036917" cy="576899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Использование игр с элементами спорта как средства и формы  организации физического воспитания обеспечивает гармоничное – личностное , физическое и психическое развитие дошкольника  , а также создаёт условия для гуманизации педагогического процесса, превращая ребёнка из объекта  социально педагогического воздействия в субъект активной творческой деятельности.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Содержимое 4" descr="3135408dd4d3a9aa5598c961be173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92970" y="484114"/>
            <a:ext cx="4922434" cy="5802406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6392" y="3244334"/>
            <a:ext cx="1631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использование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357422" y="2428868"/>
            <a:ext cx="4357718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Для игр с элементами спорта характерны следующие особенности 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2066" y="571480"/>
            <a:ext cx="3214710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Определённый состав участников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143504" y="4857760"/>
            <a:ext cx="321471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Распределение функций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5786" y="571480"/>
            <a:ext cx="305754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Специфика и точность техники двигательных действий</a:t>
            </a:r>
            <a:endParaRPr lang="ru-RU" sz="17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57224" y="4929198"/>
            <a:ext cx="314327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Организация игровых условий(разметка  площадки , подбор инвентаря.)</a:t>
            </a:r>
            <a:endParaRPr lang="ru-RU" sz="17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357554" y="0"/>
            <a:ext cx="2000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уходит из жизни ребёнка ,</a:t>
            </a:r>
            <a:br>
              <a:rPr lang="ru-RU" dirty="0" smtClean="0"/>
            </a:br>
            <a:r>
              <a:rPr lang="ru-RU" dirty="0" smtClean="0"/>
              <a:t>а вместе с ней и само детство.</a:t>
            </a:r>
            <a:endParaRPr lang="ru-RU" dirty="0"/>
          </a:p>
        </p:txBody>
      </p:sp>
      <p:pic>
        <p:nvPicPr>
          <p:cNvPr id="6" name="Содержимое 5" descr="tele240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85926"/>
            <a:ext cx="3571900" cy="4286280"/>
          </a:xfrm>
        </p:spPr>
      </p:pic>
      <p:pic>
        <p:nvPicPr>
          <p:cNvPr id="5" name="Содержимое 4" descr="Фото007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11268" r="15909" b="8451"/>
          <a:stretch>
            <a:fillRect/>
          </a:stretch>
        </p:blipFill>
        <p:spPr>
          <a:xfrm>
            <a:off x="833790" y="1785926"/>
            <a:ext cx="3285420" cy="432790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первоначального разучивания технических элементов спортивных игр.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0912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1.Ознакомление со спортивной игрой посредством вербальных методов наглядности.</a:t>
            </a:r>
          </a:p>
          <a:p>
            <a:pPr lvl="0"/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2.Разучивание наиболее простых технических приемов путем их вычленения из сложного комплекса действий и движений, характерных для той или иной спортивной игры.</a:t>
            </a:r>
          </a:p>
          <a:p>
            <a:pPr lvl="0"/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3.Разучивание простых специальных движений, с доведением их до уровня навыка, а также  на их основе - элементарных связок и комбинаций.</a:t>
            </a:r>
          </a:p>
          <a:p>
            <a:pPr lvl="0"/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4.Закрепление простых специальных комбинированных действий и движений.</a:t>
            </a:r>
          </a:p>
          <a:p>
            <a:pPr lvl="0"/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5.Совершенствование основных технических приемов, характерных для изучаемой игры, с использованием игрового и соревновательного методов.</a:t>
            </a:r>
          </a:p>
          <a:p>
            <a:pPr lvl="0"/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6.Разучивание элементарной тактической схемы игры по упрощенным правилам.</a:t>
            </a:r>
          </a:p>
          <a:p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7. Углубленное разучивание как элементарных, так и более сложных тактических схем.</a:t>
            </a:r>
          </a:p>
          <a:p>
            <a:pPr lvl="0"/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8.Закрепление основного тактического рисунка игры.</a:t>
            </a:r>
          </a:p>
          <a:p>
            <a:pPr lvl="0"/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9.Решение простых тактических задач посредством использования технических приемов, действий и движений, характерных для изучаемой игры.</a:t>
            </a:r>
          </a:p>
          <a:p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10.	Совершенствование игры через развитие интереса к ней.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ИГРЫ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35112"/>
            <a:ext cx="3997354" cy="75088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ПОДВИЖНЫЕ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СПОРТИВНЫЕ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ПОДВИЖНЫЕ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СЮЖЕТНЫЕ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БЕССЮЖЕТНЫЕ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 ЭЛЕМЕНТАМИ СОРЕВНОВАНИЯ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ИГРЫ-ЗАБАВЫ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АТТРАКЦИОНЫ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ГОРОДКИ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БАСКЕТБОЛ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БАДМИНТОН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ФУТБОЛ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НАСТОЛЬНЫЙ ТЕННИС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ХОККЕЙ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113.jpg"/>
          <p:cNvPicPr>
            <a:picLocks noChangeAspect="1"/>
          </p:cNvPicPr>
          <p:nvPr/>
        </p:nvPicPr>
        <p:blipFill>
          <a:blip r:embed="rId2" cstate="print"/>
          <a:srcRect l="15217" b="12319"/>
          <a:stretch>
            <a:fillRect/>
          </a:stretch>
        </p:blipFill>
        <p:spPr>
          <a:xfrm>
            <a:off x="2857488" y="2357430"/>
            <a:ext cx="3357586" cy="2238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SCN1116.jpg"/>
          <p:cNvPicPr>
            <a:picLocks noChangeAspect="1"/>
          </p:cNvPicPr>
          <p:nvPr/>
        </p:nvPicPr>
        <p:blipFill>
          <a:blip r:embed="rId3" cstate="print"/>
          <a:srcRect b="13699"/>
          <a:stretch>
            <a:fillRect/>
          </a:stretch>
        </p:blipFill>
        <p:spPr>
          <a:xfrm>
            <a:off x="5572132" y="428604"/>
            <a:ext cx="328614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N07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14818"/>
            <a:ext cx="321471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AT1C1BLCAVRMS2UCANIK4Q7CA3AHWFFCAWH4RUECAATVIR7CAPYNX75CAWVAK9CCA7F42LXCA35KLU9CAR8SDO8CARKKA4BCA15K4UHCA486E27CAQ6C3RDCA341781CASTPZTXCA84YIX7CAJ37OMV.jpg"/>
          <p:cNvPicPr>
            <a:picLocks noChangeAspect="1"/>
          </p:cNvPicPr>
          <p:nvPr/>
        </p:nvPicPr>
        <p:blipFill>
          <a:blip r:embed="rId5" cstate="print"/>
          <a:srcRect l="27027" t="31395" r="5405" b="19157"/>
          <a:stretch>
            <a:fillRect/>
          </a:stretch>
        </p:blipFill>
        <p:spPr>
          <a:xfrm>
            <a:off x="5643570" y="4143380"/>
            <a:ext cx="321471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N1117.jpg"/>
          <p:cNvPicPr>
            <a:picLocks noChangeAspect="1"/>
          </p:cNvPicPr>
          <p:nvPr/>
        </p:nvPicPr>
        <p:blipFill>
          <a:blip r:embed="rId6" cstate="print"/>
          <a:srcRect r="12308" b="13889"/>
          <a:stretch>
            <a:fillRect/>
          </a:stretch>
        </p:blipFill>
        <p:spPr>
          <a:xfrm>
            <a:off x="357158" y="428604"/>
            <a:ext cx="328614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Спортивные упражнения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Организованные в тёплое время года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Организованные в холодное время года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Плавание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Езда на велосипеде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Езда на самокате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Ходьба на лыжах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Катание на коньках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Катание на санках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Скольжение на ног</a:t>
            </a:r>
            <a:r>
              <a:rPr lang="ru-RU" dirty="0" smtClean="0"/>
              <a:t>ах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769</TotalTime>
  <Words>352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Профильный консультативный пункт для инструкторов по физической культуре МДОУ «Школа инструктора по физической культуре». </vt:lpstr>
      <vt:lpstr>Системное использование спортивных игр и спортивных упражнений на физкультурных занятиях .</vt:lpstr>
      <vt:lpstr>Слайд 3</vt:lpstr>
      <vt:lpstr>Слайд 4</vt:lpstr>
      <vt:lpstr>Игра уходит из жизни ребёнка , а вместе с ней и само детство.</vt:lpstr>
      <vt:lpstr>Схема первоначального разучивания технических элементов спортивных игр.</vt:lpstr>
      <vt:lpstr>ИГРЫ</vt:lpstr>
      <vt:lpstr>Слайд 8</vt:lpstr>
      <vt:lpstr>Спортивные упражнения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 Юрьевна</cp:lastModifiedBy>
  <cp:revision>64</cp:revision>
  <dcterms:created xsi:type="dcterms:W3CDTF">2011-02-21T15:52:26Z</dcterms:created>
  <dcterms:modified xsi:type="dcterms:W3CDTF">2012-01-24T09:46:47Z</dcterms:modified>
</cp:coreProperties>
</file>