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6DC5-21BA-4FE2-85EB-9BD1779AA06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D72-1B0F-4AE0-BCD0-A0F4270B2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6DC5-21BA-4FE2-85EB-9BD1779AA06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D72-1B0F-4AE0-BCD0-A0F4270B2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6DC5-21BA-4FE2-85EB-9BD1779AA06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D72-1B0F-4AE0-BCD0-A0F4270B2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6DC5-21BA-4FE2-85EB-9BD1779AA06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D72-1B0F-4AE0-BCD0-A0F4270B2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6DC5-21BA-4FE2-85EB-9BD1779AA06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D72-1B0F-4AE0-BCD0-A0F4270B2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6DC5-21BA-4FE2-85EB-9BD1779AA06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D72-1B0F-4AE0-BCD0-A0F4270B2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6DC5-21BA-4FE2-85EB-9BD1779AA06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D72-1B0F-4AE0-BCD0-A0F4270B2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6DC5-21BA-4FE2-85EB-9BD1779AA06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D72-1B0F-4AE0-BCD0-A0F4270B2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6DC5-21BA-4FE2-85EB-9BD1779AA06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D72-1B0F-4AE0-BCD0-A0F4270B2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6DC5-21BA-4FE2-85EB-9BD1779AA06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D72-1B0F-4AE0-BCD0-A0F4270B2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6DC5-21BA-4FE2-85EB-9BD1779AA06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D72-1B0F-4AE0-BCD0-A0F4270B2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C6DC5-21BA-4FE2-85EB-9BD1779AA06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95D72-1B0F-4AE0-BCD0-A0F4270B21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2berega.spb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дорожного движения.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500174"/>
            <a:ext cx="6400800" cy="471490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Цели: познакомить детей с основами безопасного поведения на улице и элементарными правилами дорожного движения</a:t>
            </a:r>
          </a:p>
          <a:p>
            <a:pPr algn="l"/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Задачи: познакомить с некоторыми дорожными знаками («Движение на велосипеде запрещено», «Остановка трамвая, автобуса», «Пешеходный переход»); рассказать о правилах игр на улице на специально отведённых площадках, стадионах; познакомить с правилами перехода через дорогу на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нерегулируемых перекрёстках. </a:t>
            </a:r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а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285875" y="214313"/>
            <a:ext cx="6572250" cy="62865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а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250156" y="642938"/>
            <a:ext cx="6643688" cy="56435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а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178719" y="571500"/>
            <a:ext cx="6786563" cy="57864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а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143000" y="571480"/>
            <a:ext cx="6858000" cy="58578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а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107282" y="357188"/>
            <a:ext cx="6929437" cy="607218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а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35844" y="500063"/>
            <a:ext cx="7072312" cy="60721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0019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Автор презентации </a:t>
            </a:r>
            <a:br>
              <a:rPr lang="ru-RU" sz="2800" dirty="0" smtClean="0"/>
            </a:br>
            <a:r>
              <a:rPr lang="ru-RU" sz="2800" dirty="0" smtClean="0"/>
              <a:t>Архипова Татьяна Юрьевна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915176" cy="642942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http</a:t>
            </a:r>
            <a:r>
              <a:rPr lang="en-US" sz="2800" dirty="0" smtClean="0">
                <a:hlinkClick r:id="rId2"/>
              </a:rPr>
              <a:t>://2berega.spb.ru</a:t>
            </a:r>
            <a:r>
              <a:rPr lang="en-US" sz="2800" dirty="0" smtClean="0">
                <a:hlinkClick r:id="rId2"/>
              </a:rPr>
              <a:t>/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1714488"/>
            <a:ext cx="5764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Презентация опубликована на сайте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43108" y="3643314"/>
            <a:ext cx="5585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 разрешения автора презентации.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80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Правила дорожного движения.</vt:lpstr>
      <vt:lpstr>Слайд 2</vt:lpstr>
      <vt:lpstr>Слайд 3</vt:lpstr>
      <vt:lpstr>Слайд 4</vt:lpstr>
      <vt:lpstr>Слайд 5</vt:lpstr>
      <vt:lpstr>Слайд 6</vt:lpstr>
      <vt:lpstr>Слайд 7</vt:lpstr>
      <vt:lpstr>Автор презентации  Архипова Татьяна Юрьевна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движения.</dc:title>
  <dc:creator>Valued Acer Customer</dc:creator>
  <cp:lastModifiedBy>tatos</cp:lastModifiedBy>
  <cp:revision>5</cp:revision>
  <dcterms:created xsi:type="dcterms:W3CDTF">2014-01-08T19:09:14Z</dcterms:created>
  <dcterms:modified xsi:type="dcterms:W3CDTF">2014-01-10T11:11:39Z</dcterms:modified>
</cp:coreProperties>
</file>