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4" r:id="rId2"/>
    <p:sldId id="26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3EB4A6-07CC-440B-8452-970749AC6236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2DE967-173B-4D6C-B46B-0C06D9741D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8.Из какой басни эти строки:	 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	</a:t>
            </a:r>
          </a:p>
          <a:p>
            <a:r>
              <a:rPr lang="ru-RU" sz="2400" dirty="0">
                <a:solidFill>
                  <a:srgbClr val="7030A0"/>
                </a:solidFill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«И лаять, и визжать, и рваться;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Ну так и лезет в драку с ним.»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	</a:t>
            </a:r>
          </a:p>
          <a:p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2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18</cp:revision>
  <dcterms:created xsi:type="dcterms:W3CDTF">2012-10-21T15:32:07Z</dcterms:created>
  <dcterms:modified xsi:type="dcterms:W3CDTF">2013-04-04T10:21:17Z</dcterms:modified>
</cp:coreProperties>
</file>