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0" r:id="rId8"/>
    <p:sldId id="268" r:id="rId9"/>
    <p:sldId id="262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4D5AD7-A1F6-4588-8B21-F04EA71D8C9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66BCA1-D4BE-4B42-8CFF-54E80B38F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04856" cy="108012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Государственное  бюджетное дошкольное образовательное учреждение детский сад </a:t>
            </a:r>
            <a:r>
              <a:rPr lang="en-US" sz="1800" dirty="0">
                <a:solidFill>
                  <a:srgbClr val="FFFF00"/>
                </a:solidFill>
              </a:rPr>
              <a:t>№55 </a:t>
            </a:r>
            <a:r>
              <a:rPr lang="ru-RU" sz="1800" dirty="0">
                <a:solidFill>
                  <a:srgbClr val="FFFF00"/>
                </a:solidFill>
              </a:rPr>
              <a:t>комбинированного вида Колпинского района  </a:t>
            </a:r>
            <a:r>
              <a:rPr lang="ru-RU" sz="1800" dirty="0" smtClean="0">
                <a:solidFill>
                  <a:srgbClr val="FFFF00"/>
                </a:solidFill>
              </a:rPr>
              <a:t>Санкт-Петербурга </a:t>
            </a:r>
            <a:r>
              <a:rPr lang="ru-RU" sz="1800" b="0" dirty="0">
                <a:solidFill>
                  <a:schemeClr val="bg1"/>
                </a:solidFill>
              </a:rPr>
              <a:t/>
            </a:r>
            <a:br>
              <a:rPr lang="ru-RU" sz="1800" b="0" dirty="0">
                <a:solidFill>
                  <a:schemeClr val="bg1"/>
                </a:solidFill>
              </a:rPr>
            </a:br>
            <a:endParaRPr lang="ru-RU" sz="1800" b="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714488"/>
            <a:ext cx="7704856" cy="4666840"/>
          </a:xfrm>
        </p:spPr>
        <p:txBody>
          <a:bodyPr>
            <a:normAutofit fontScale="47500" lnSpcReduction="20000"/>
          </a:bodyPr>
          <a:lstStyle/>
          <a:p>
            <a:endParaRPr lang="ru-RU" sz="7600" dirty="0" smtClean="0"/>
          </a:p>
          <a:p>
            <a:r>
              <a:rPr lang="ru-RU" sz="7600" b="1" dirty="0" smtClean="0">
                <a:solidFill>
                  <a:srgbClr val="FFFF00"/>
                </a:solidFill>
              </a:rPr>
              <a:t>История вопроса о правах ребенка. Современные проблемы правового воспитания в семье и детском саду.</a:t>
            </a:r>
            <a:endParaRPr lang="ru-RU" sz="7600" b="1" dirty="0">
              <a:solidFill>
                <a:srgbClr val="FFFF00"/>
              </a:solidFill>
            </a:endParaRPr>
          </a:p>
          <a:p>
            <a:endParaRPr lang="ru-RU" sz="76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		</a:t>
            </a:r>
            <a:r>
              <a:rPr lang="ru-RU" sz="4200" b="1" dirty="0" smtClean="0"/>
              <a:t>Автор – составитель</a:t>
            </a:r>
          </a:p>
          <a:p>
            <a:r>
              <a:rPr lang="ru-RU" sz="4200" b="1" dirty="0"/>
              <a:t>	</a:t>
            </a:r>
            <a:r>
              <a:rPr lang="ru-RU" sz="4200" b="1" dirty="0" smtClean="0"/>
              <a:t>			Воспитатель Терешина Е.А.</a:t>
            </a:r>
          </a:p>
          <a:p>
            <a:endParaRPr lang="ru-RU" sz="4200" dirty="0" smtClean="0"/>
          </a:p>
          <a:p>
            <a:r>
              <a:rPr lang="ru-RU" sz="4200" b="1" dirty="0" smtClean="0"/>
              <a:t>Ноябрь 2013 год.</a:t>
            </a:r>
            <a:endParaRPr lang="ru-RU" sz="4200" b="1" dirty="0"/>
          </a:p>
        </p:txBody>
      </p:sp>
    </p:spTree>
    <p:extLst>
      <p:ext uri="{BB962C8B-B14F-4D97-AF65-F5344CB8AC3E}">
        <p14:creationId xmlns:p14="http://schemas.microsoft.com/office/powerpoint/2010/main" xmlns="" val="3776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Пути решения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500174"/>
            <a:ext cx="8572560" cy="480918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Знакомство с основными документами, их анализ.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Самонаблюдение взрослых за своим поведение.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Анализ собственного отношения к детям.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Соблюдение взрослыми прав ребенка.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Приобщение ребенка к осознанию его прав и обязанностей.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Создание проблемных ситуаций, поиск путей их решения.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6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584176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Спасибо за внимание!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dns-shop\Documents\Новая папка\0011-011-Schastja-i-solntsa-vam-deti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428736"/>
            <a:ext cx="741682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358214" y="6143644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75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История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вопроса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01122" cy="452343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Древнекитайский мыслитель и педагог Конфуций.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Древнегреческие философы Платон и Аристотель.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Чешский гуманист Ян Амос Коменский.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Философ, писатель, педагог Жан Жак Руссо.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Немецкий философ Рудольф Штейнер.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Педагог Мария Монтессори.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Русские педагоги Н.К. Крупская, А.С. Макаренко.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Писатель Лев Толстой.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4175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Высказывания педагогов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500034" y="1285860"/>
            <a:ext cx="3384376" cy="216024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«Каждый ребёнок имеет право на свободное развитие способностей, дарований, каждый ребенок может свободно выражать свои мнения и мысли».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714752"/>
            <a:ext cx="2518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К. Н. Вентцель – «Декларация прав ребенка». (1917 г.)</a:t>
            </a:r>
            <a:endParaRPr lang="ru-RU" sz="20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929190" y="1285860"/>
            <a:ext cx="3456384" cy="216024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«Изменения в обществе произойдут тогда, когда во всём человечестве пробудится сознание святости будущего поколения».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2066" y="3357562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Эллен Кей – «Век ребенка».</a:t>
            </a:r>
            <a:endParaRPr lang="ru-RU" sz="2000" b="1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2714612" y="4643446"/>
            <a:ext cx="3528392" cy="109630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«Детству следует оказывать величайшее уважение».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5776" y="602128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Ювенал – римский поэт и философ.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42446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Понятие права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marL="137160" indent="0">
              <a:buNone/>
            </a:pPr>
            <a:r>
              <a:rPr lang="ru-RU" b="1" dirty="0" smtClean="0"/>
              <a:t>Право  - это система норм и правил поведения, исходящих от государства,  сформулированных в нормативных документах, которые служат интересам общества, учитывают индивидуальные интересы и потребности личности.  </a:t>
            </a:r>
            <a:endParaRPr lang="ru-RU" b="1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867388" y="4160854"/>
            <a:ext cx="5688632" cy="13681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«Право – это всё то, что истинно и справедливо».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5733256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В. Гюго – французский писатель.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0964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Правовые документы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857364"/>
            <a:ext cx="8786874" cy="44519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Декларация прав ребёнка (1959 год)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Конвенция ООН о правах ребенка (1989год)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Всемирная декларация  об обеспечении выживания, защиты и развития детей (1990 год)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Семейный  кодекс РФ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Закон об основных гарантиях прав ребенка в РФ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Закон об образовании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1895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268760"/>
            <a:ext cx="5328592" cy="148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dns-shop\Documents\Новая папка\0006-006-Pravovye-dokumenty-napravlennye-na-zaschitu-prav-i-svobod-detej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764704"/>
            <a:ext cx="7848872" cy="554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98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Современные проблемы правового воспитания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052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Увеличение количества детей с особенностями в развитии.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Нарушение прав детей.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Угрозы в адрес ребенка.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Грубое физическое воздействие.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Пренебрежение нуждами ребенка.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Отсутствие элементарной заботы о ребенке.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881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Права ребёнка в детском саду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На охрану жизни и здоровья.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развитие и образование с учетом возрастных особенностей.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игру.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выражение и удовлетворение своих потребностей.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доброжелательное отношение и внимание педагогов.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проявление собственных чувств.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выражение личного мнения.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На признание индивидуальных особенностей ребенка педагогом.</a:t>
            </a:r>
          </a:p>
        </p:txBody>
      </p:sp>
    </p:spTree>
    <p:extLst>
      <p:ext uri="{BB962C8B-B14F-4D97-AF65-F5344CB8AC3E}">
        <p14:creationId xmlns:p14="http://schemas.microsoft.com/office/powerpoint/2010/main" xmlns="" val="408180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работы с детьми по правовому воспитанию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28802"/>
            <a:ext cx="8229600" cy="448116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Формировать представления о правилах поведения в группе.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Развивать коммуникативные навыки.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Различать права и обязанности детей.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Приучать высказывать свою точку зрения, аргументировать ее.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Развивать интерес к </a:t>
            </a:r>
            <a:r>
              <a:rPr lang="ru-RU" b="1" dirty="0"/>
              <a:t> </a:t>
            </a:r>
            <a:r>
              <a:rPr lang="ru-RU" b="1" dirty="0" smtClean="0"/>
              <a:t>социальным явлениям, окружающему.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1930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319</TotalTime>
  <Words>436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Государственное  бюджетное дошкольное образовательное учреждение детский сад №55 комбинированного вида Колпинского района  Санкт-Петербурга  </vt:lpstr>
      <vt:lpstr>История вопроса</vt:lpstr>
      <vt:lpstr>Высказывания педагогов</vt:lpstr>
      <vt:lpstr>Понятие права</vt:lpstr>
      <vt:lpstr>Правовые документы</vt:lpstr>
      <vt:lpstr>Слайд 6</vt:lpstr>
      <vt:lpstr>Современные проблемы правового воспитания</vt:lpstr>
      <vt:lpstr>Права ребёнка в детском саду</vt:lpstr>
      <vt:lpstr>Задачи работы с детьми по правовому воспитанию</vt:lpstr>
      <vt:lpstr>Пути решения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дошкольное образовательное учреждение детский сад №55 комбинированного вида Колпинского района  Санкт-Петербурга</dc:title>
  <dc:creator>Windows User</dc:creator>
  <cp:lastModifiedBy>Admin</cp:lastModifiedBy>
  <cp:revision>41</cp:revision>
  <dcterms:created xsi:type="dcterms:W3CDTF">2013-11-13T09:19:19Z</dcterms:created>
  <dcterms:modified xsi:type="dcterms:W3CDTF">2013-11-20T13:00:09Z</dcterms:modified>
</cp:coreProperties>
</file>