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150" y="-171400"/>
            <a:ext cx="10515600" cy="7062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+mn-lt"/>
              </a:rPr>
              <a:t>Рельеф суши</a:t>
            </a:r>
            <a:br>
              <a:rPr lang="ru-RU" sz="6000" dirty="0" smtClean="0">
                <a:solidFill>
                  <a:schemeClr val="tx1"/>
                </a:solidFill>
                <a:latin typeface="+mn-lt"/>
              </a:rPr>
            </a:br>
            <a:r>
              <a:rPr lang="ru-RU" sz="6000" dirty="0" smtClean="0">
                <a:solidFill>
                  <a:schemeClr val="tx1"/>
                </a:solidFill>
                <a:latin typeface="+mn-lt"/>
              </a:rPr>
              <a:t>Равнины</a:t>
            </a:r>
            <a:endParaRPr lang="ru-RU" sz="6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25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Среднесибирское  плоскогорье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0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924" y="0"/>
            <a:ext cx="934402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41044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Равнина –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это обширный участок</a:t>
            </a:r>
            <a:br>
              <a:rPr lang="ru-RU" sz="2800" dirty="0" smtClean="0">
                <a:solidFill>
                  <a:schemeClr val="tx1"/>
                </a:solidFill>
                <a:latin typeface="+mn-lt"/>
              </a:rPr>
            </a:br>
            <a:r>
              <a:rPr lang="ru-RU" sz="28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+mn-lt"/>
              </a:rPr>
            </a:b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земной поверхности с ровной или </a:t>
            </a:r>
            <a:br>
              <a:rPr lang="ru-RU" sz="2800" dirty="0" smtClean="0">
                <a:solidFill>
                  <a:schemeClr val="tx1"/>
                </a:solidFill>
                <a:latin typeface="+mn-lt"/>
              </a:rPr>
            </a:br>
            <a:r>
              <a:rPr lang="ru-RU" sz="28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+mn-lt"/>
              </a:rPr>
            </a:b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слабоволнистой поверхностью. 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4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10600" cy="88265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+mn-lt"/>
              </a:rPr>
              <a:t>Рельеф равнин</a:t>
            </a:r>
            <a:endParaRPr lang="ru-RU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0" y="1556792"/>
            <a:ext cx="4290556" cy="6397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Плоские равнины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211960" y="1556792"/>
            <a:ext cx="5112568" cy="63976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Холмистые равнины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068960"/>
            <a:ext cx="4414838" cy="3240360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068960"/>
            <a:ext cx="4289425" cy="3224217"/>
          </a:xfrm>
        </p:spPr>
      </p:pic>
      <p:cxnSp>
        <p:nvCxnSpPr>
          <p:cNvPr id="14" name="Прямая со стрелкой 13"/>
          <p:cNvCxnSpPr/>
          <p:nvPr/>
        </p:nvCxnSpPr>
        <p:spPr>
          <a:xfrm flipH="1">
            <a:off x="2195736" y="1196752"/>
            <a:ext cx="864096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012160" y="1196752"/>
            <a:ext cx="936104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58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9653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7468" y="260648"/>
            <a:ext cx="8686800" cy="8382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Западно – Сибирская  равнина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72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Восточно-Европейская  равнина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71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Различия равнин по высоте</a:t>
            </a:r>
            <a:endParaRPr lang="ru-RU" dirty="0">
              <a:latin typeface="+mn-lt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92696" y="2348880"/>
            <a:ext cx="10836696" cy="4392488"/>
          </a:xfrm>
        </p:spPr>
      </p:pic>
    </p:spTree>
    <p:extLst>
      <p:ext uri="{BB962C8B-B14F-4D97-AF65-F5344CB8AC3E}">
        <p14:creationId xmlns:p14="http://schemas.microsoft.com/office/powerpoint/2010/main" xmlns="" val="126406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роцесс 5"/>
          <p:cNvSpPr/>
          <p:nvPr/>
        </p:nvSpPr>
        <p:spPr>
          <a:xfrm>
            <a:off x="840731" y="890428"/>
            <a:ext cx="7632848" cy="612648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Различие равнин по высоте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827584" y="3284984"/>
            <a:ext cx="2016224" cy="1656184"/>
          </a:xfrm>
          <a:prstGeom prst="flowChartProcess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Низменности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От 0 до 200 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662192" y="3284984"/>
            <a:ext cx="1989927" cy="1656184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Возвышенности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От 200 м до 500 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6444208" y="3284984"/>
            <a:ext cx="1922512" cy="1656184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Плоскогорья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От 500 м и выше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835696" y="1628800"/>
            <a:ext cx="1512168" cy="147558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228184" y="1649372"/>
            <a:ext cx="1321296" cy="147558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657155" y="1568780"/>
            <a:ext cx="36004" cy="147558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877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738943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Амазонская  низменность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648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99992" y="188640"/>
            <a:ext cx="4290556" cy="639762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3600" dirty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/>
              </a:rPr>
              <a:t>Среднерусская возвышенность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0" y="2348880"/>
            <a:ext cx="4292241" cy="63976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Приволжская возвышенность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84984"/>
            <a:ext cx="5220072" cy="3382736"/>
          </a:xfrm>
          <a:ln>
            <a:noFill/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836712"/>
            <a:ext cx="5148064" cy="3312368"/>
          </a:xfrm>
        </p:spPr>
      </p:pic>
    </p:spTree>
    <p:extLst>
      <p:ext uri="{BB962C8B-B14F-4D97-AF65-F5344CB8AC3E}">
        <p14:creationId xmlns:p14="http://schemas.microsoft.com/office/powerpoint/2010/main" xmlns="" val="35073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Рельеф суши Равнины</vt:lpstr>
      <vt:lpstr>Равнина – это обширный участок   земной поверхности с ровной или   слабоволнистой поверхностью. </vt:lpstr>
      <vt:lpstr>Рельеф равнин</vt:lpstr>
      <vt:lpstr>Западно – Сибирская  равнина</vt:lpstr>
      <vt:lpstr>Восточно-Европейская  равнина</vt:lpstr>
      <vt:lpstr>Различия равнин по высоте</vt:lpstr>
      <vt:lpstr>Слайд 7</vt:lpstr>
      <vt:lpstr>Амазонская  низменность</vt:lpstr>
      <vt:lpstr>Слайд 9</vt:lpstr>
      <vt:lpstr>Среднесибирское  плоскогорье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Рельеф суши Равнины</dc:title>
  <dc:creator>User</dc:creator>
  <cp:lastModifiedBy>Наташа</cp:lastModifiedBy>
  <cp:revision>1</cp:revision>
  <dcterms:created xsi:type="dcterms:W3CDTF">2012-12-26T18:44:26Z</dcterms:created>
  <dcterms:modified xsi:type="dcterms:W3CDTF">2013-02-07T14:40:58Z</dcterms:modified>
</cp:coreProperties>
</file>