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D98-EFC8-4475-BD27-891CC0DF83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4518-24EA-47E5-B965-EF357913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4180-05EA-4127-A767-44CA68A5C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D529-ED65-4D28-AC3D-00256A0E8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5A09-3605-4871-8CFF-6E5E1CFAE5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63BF-2CB7-4DB2-B7D3-F73CDF98D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D73-BFFC-4C00-AB98-68D7A6B90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2E88-8352-4E1C-8D78-4E1CDD7DF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6430-AB60-45A0-B2F3-62347588E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1365-AC76-40D4-B1CE-89EEDDD75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C20-F9F7-4DFC-AA30-FE5E57B0A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AB9035B-C0B3-4C58-A4BD-58841BBE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357166"/>
            <a:ext cx="8315356" cy="1785950"/>
          </a:xfrm>
        </p:spPr>
        <p:txBody>
          <a:bodyPr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endParaRPr lang="ru-RU" dirty="0" smtClean="0"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Урок – игра </a:t>
            </a:r>
            <a:endParaRPr lang="en-US" sz="4400" b="1" dirty="0" smtClean="0"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«Знатоки - географии».</a:t>
            </a:r>
          </a:p>
          <a:p>
            <a:pPr algn="ctr"/>
            <a:r>
              <a:rPr lang="ru-RU" b="1" dirty="0" smtClean="0">
                <a:latin typeface="Monotype Corsiva" pitchFamily="66" charset="0"/>
              </a:rPr>
              <a:t>6 класс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285728"/>
            <a:ext cx="7470648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Цели </a:t>
            </a:r>
            <a:r>
              <a:rPr lang="ru-RU" dirty="0"/>
              <a:t>игры: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Развитие познавательных и творческих способностей учащихся.</a:t>
            </a:r>
          </a:p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Формирование умения работать в группе.</a:t>
            </a:r>
          </a:p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Расширение и углубление знаний учащихся по основным темам географии.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Picture 7" descr="globe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286388"/>
            <a:ext cx="1265237" cy="126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урока: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Повторить изученный материал (термины, понятия).</a:t>
            </a:r>
          </a:p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Систематизировать знания, полученные учащимися при изучении данной темы.</a:t>
            </a:r>
          </a:p>
          <a:p>
            <a:pPr lvl="0">
              <a:buFont typeface="Wingdings" pitchFamily="2" charset="2"/>
              <a:buChar char="Ø"/>
            </a:pPr>
            <a:r>
              <a:rPr lang="ru-RU" sz="3800" dirty="0">
                <a:latin typeface="Monotype Corsiva" pitchFamily="66" charset="0"/>
              </a:rPr>
              <a:t>Проверить умение использовать полученные знания на практике.</a:t>
            </a:r>
          </a:p>
          <a:p>
            <a:endParaRPr lang="ru-RU" dirty="0"/>
          </a:p>
        </p:txBody>
      </p:sp>
      <p:pic>
        <p:nvPicPr>
          <p:cNvPr id="4" name="Picture 7" descr="globe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714884"/>
            <a:ext cx="1265237" cy="126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786082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/>
              <a:t>Напишите название географического объекта (острова), координаты которого равны:</a:t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00372"/>
            <a:ext cx="5000660" cy="2982915"/>
          </a:xfrm>
        </p:spPr>
        <p:txBody>
          <a:bodyPr/>
          <a:lstStyle/>
          <a:p>
            <a:pPr algn="ctr">
              <a:buNone/>
            </a:pPr>
            <a:r>
              <a:rPr lang="ru-RU" sz="3800" b="1" dirty="0" smtClean="0">
                <a:latin typeface="Monotype Corsiva" pitchFamily="66" charset="0"/>
              </a:rPr>
              <a:t>20˚ю.ш. и 46˚в.д. </a:t>
            </a:r>
            <a:r>
              <a:rPr lang="en-US" sz="3800" b="1" dirty="0" smtClean="0">
                <a:latin typeface="Monotype Corsiva" pitchFamily="66" charset="0"/>
              </a:rPr>
              <a:t> </a:t>
            </a:r>
            <a:endParaRPr lang="ru-RU" sz="38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800" b="1" dirty="0" smtClean="0">
                <a:latin typeface="Monotype Corsiva" pitchFamily="66" charset="0"/>
              </a:rPr>
              <a:t>42ю.ш</a:t>
            </a:r>
            <a:r>
              <a:rPr lang="ru-RU" sz="3800" b="1" dirty="0">
                <a:latin typeface="Monotype Corsiva" pitchFamily="66" charset="0"/>
              </a:rPr>
              <a:t>.  и 147˚</a:t>
            </a:r>
            <a:r>
              <a:rPr lang="ru-RU" sz="3800" b="1" dirty="0" smtClean="0">
                <a:latin typeface="Monotype Corsiva" pitchFamily="66" charset="0"/>
              </a:rPr>
              <a:t>в.д. </a:t>
            </a:r>
            <a:endParaRPr lang="ru-RU" sz="3800" b="1" dirty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70˚с.ш. и 40˚з.д.  </a:t>
            </a: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35˚с.ш. и 136˚в.д. 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429256" y="300037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Мадагаскар</a:t>
            </a:r>
            <a:endParaRPr lang="ru-RU" sz="3600" b="1" dirty="0" smtClean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0694" y="371475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Тасмания</a:t>
            </a:r>
            <a:endParaRPr lang="ru-RU" sz="3600" b="1" dirty="0" smtClean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450057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Гренландия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5143512"/>
            <a:ext cx="25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Японские о-ва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pic>
        <p:nvPicPr>
          <p:cNvPr id="8" name="Picture 8" descr="08A742~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702"/>
            <a:ext cx="1728788" cy="112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pPr algn="ctr"/>
            <a:r>
              <a:rPr lang="ru-RU" sz="3800" dirty="0"/>
              <a:t>Напишите названия гор, одна из точек которых имеет координаты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496"/>
            <a:ext cx="3357586" cy="3268667"/>
          </a:xfrm>
        </p:spPr>
        <p:txBody>
          <a:bodyPr/>
          <a:lstStyle/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15˚ю.ш. и 70˚з.д.  </a:t>
            </a: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40˚с.ш. и 110˚з.д.  </a:t>
            </a: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43˚с.ш. и 80˚в.д.  </a:t>
            </a: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30˚с.ш. и 80˚в.д.  </a:t>
            </a:r>
          </a:p>
          <a:p>
            <a:endParaRPr lang="ru-RU" sz="3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285749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Анды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500438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Кордильеры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4214818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Тянь-Шань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4929198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Гималаи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pic>
        <p:nvPicPr>
          <p:cNvPr id="8" name="Picture 8" descr="08A742~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500702"/>
            <a:ext cx="1728788" cy="112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/>
              <a:t>Определите географические координаты:</a:t>
            </a:r>
            <a:br>
              <a:rPr lang="ru-RU" sz="3800" dirty="0"/>
            </a:br>
            <a:r>
              <a:rPr lang="ru-RU" sz="38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4543428" cy="355441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800" b="1" dirty="0">
                <a:latin typeface="Monotype Corsiva" pitchFamily="66" charset="0"/>
              </a:rPr>
              <a:t>53˚с.ш. и 14˚в.д</a:t>
            </a:r>
            <a:r>
              <a:rPr lang="ru-RU" sz="3800" b="1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ru-RU" sz="3800" b="1" dirty="0" smtClean="0">
                <a:latin typeface="Monotype Corsiva" pitchFamily="66" charset="0"/>
              </a:rPr>
              <a:t>  </a:t>
            </a:r>
            <a:r>
              <a:rPr lang="ru-RU" sz="3800" b="1" dirty="0">
                <a:latin typeface="Monotype Corsiva" pitchFamily="66" charset="0"/>
              </a:rPr>
              <a:t>35˚с.ш. и 140˚в.д</a:t>
            </a:r>
            <a:r>
              <a:rPr lang="ru-RU" sz="3800" b="1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ru-RU" sz="3800" b="1" dirty="0" smtClean="0">
                <a:latin typeface="Monotype Corsiva" pitchFamily="66" charset="0"/>
              </a:rPr>
              <a:t>  </a:t>
            </a:r>
            <a:r>
              <a:rPr lang="ru-RU" sz="3800" b="1" dirty="0">
                <a:latin typeface="Monotype Corsiva" pitchFamily="66" charset="0"/>
              </a:rPr>
              <a:t>40˚с.ш. и 117˚в.д.</a:t>
            </a:r>
          </a:p>
          <a:p>
            <a:pPr algn="ctr">
              <a:buNone/>
            </a:pPr>
            <a:r>
              <a:rPr lang="ru-RU" sz="3800" b="1" dirty="0">
                <a:latin typeface="Monotype Corsiva" pitchFamily="66" charset="0"/>
              </a:rPr>
              <a:t> </a:t>
            </a:r>
            <a:r>
              <a:rPr lang="ru-RU" sz="3800" b="1" dirty="0" smtClean="0">
                <a:latin typeface="Monotype Corsiva" pitchFamily="66" charset="0"/>
              </a:rPr>
              <a:t> </a:t>
            </a:r>
            <a:r>
              <a:rPr lang="ru-RU" sz="3800" b="1" dirty="0">
                <a:latin typeface="Monotype Corsiva" pitchFamily="66" charset="0"/>
              </a:rPr>
              <a:t>48˚с.ш. и 1˚в.д.</a:t>
            </a:r>
          </a:p>
          <a:p>
            <a:pPr algn="ctr"/>
            <a:endParaRPr lang="ru-RU" sz="3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2571744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Берлин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3286124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Токио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4000504"/>
            <a:ext cx="12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Пекин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4643446"/>
            <a:ext cx="14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Monotype Corsiva" pitchFamily="66" charset="0"/>
              </a:rPr>
              <a:t>Париж</a:t>
            </a:r>
            <a:endParaRPr lang="ru-RU" sz="36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pic>
        <p:nvPicPr>
          <p:cNvPr id="8" name="Picture 8" descr="08A742~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357826"/>
            <a:ext cx="1728788" cy="112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Дать определение этим понятиям.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3428992" cy="5643578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u="sng" dirty="0" smtClean="0"/>
              <a:t>Литосфера</a:t>
            </a:r>
            <a:r>
              <a:rPr lang="ru-RU" sz="3600" dirty="0" smtClean="0"/>
              <a:t> – 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u="sng" dirty="0" smtClean="0"/>
              <a:t>Земная кора</a:t>
            </a:r>
            <a:r>
              <a:rPr lang="ru-RU" sz="3600" dirty="0" smtClean="0"/>
              <a:t> – 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u="sng" dirty="0" smtClean="0"/>
              <a:t>Горные породы</a:t>
            </a:r>
            <a:r>
              <a:rPr lang="ru-RU" sz="3600" dirty="0" smtClean="0"/>
              <a:t>–</a:t>
            </a:r>
          </a:p>
          <a:p>
            <a:pPr>
              <a:buNone/>
            </a:pPr>
            <a:r>
              <a:rPr lang="ru-RU" sz="3600" dirty="0" smtClean="0"/>
              <a:t> </a:t>
            </a:r>
          </a:p>
          <a:p>
            <a:r>
              <a:rPr lang="ru-RU" sz="3600" b="1" u="sng" dirty="0" smtClean="0"/>
              <a:t>Землетрясение </a:t>
            </a:r>
            <a:r>
              <a:rPr lang="ru-RU" sz="3600" dirty="0" smtClean="0"/>
              <a:t>– 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u="sng" dirty="0" smtClean="0"/>
              <a:t>Эпицентр </a:t>
            </a:r>
            <a:r>
              <a:rPr lang="ru-RU" sz="3600" dirty="0" smtClean="0"/>
              <a:t>–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ru-RU" sz="3600" b="1" u="sng" dirty="0" smtClean="0"/>
              <a:t>Вулкан</a:t>
            </a:r>
            <a:r>
              <a:rPr lang="ru-RU" sz="3600" dirty="0" smtClean="0"/>
              <a:t> – </a:t>
            </a:r>
          </a:p>
          <a:p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928670"/>
            <a:ext cx="5786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наружная твердая каменистая оболочка земного шара. По – латыни </a:t>
            </a:r>
            <a:r>
              <a:rPr lang="ru-RU" sz="2200" dirty="0" err="1" smtClean="0"/>
              <a:t>литос</a:t>
            </a:r>
            <a:r>
              <a:rPr lang="ru-RU" sz="2200" dirty="0" smtClean="0"/>
              <a:t> – камень.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928802"/>
            <a:ext cx="5786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внешний слой твердой породы, который покрывает Землю.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2857496"/>
            <a:ext cx="5786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природные тела, слагающие земную кору.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3286124"/>
            <a:ext cx="5715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Подземные толчки и колебания земной поверхности, возникающие при внезапных смещениях и разрывах в земной коре или в верхней части мантии.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5380672"/>
            <a:ext cx="5715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гора конической формы из горловины которой выбрасываются горячие газы, пар, пепел, обломки горных пород, а также мощные потоки раскаленной лавы.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643446"/>
            <a:ext cx="5786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место на земной поверхности,                         находящееся над очагом.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08" y="100010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185736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228599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271462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3108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4480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6248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00760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29388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5801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72132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2132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7213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72132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7620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7620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57620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57620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2899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86248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14876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43504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000760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29388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58016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6644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71527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714876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714876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14876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714876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1487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58016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58016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858016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57356" y="92867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714480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571736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28992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00166" y="14287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8.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357290" y="392906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9.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643306" y="1714488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071802" y="228599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7.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429124" y="128586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929058" y="44291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10.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57818" y="17859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643702" y="135729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5.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6572264" y="3429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6.</a:t>
            </a:r>
            <a:endParaRPr lang="ru-RU" b="1" dirty="0"/>
          </a:p>
        </p:txBody>
      </p:sp>
      <p:sp>
        <p:nvSpPr>
          <p:cNvPr id="75" name="Заголовок 7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714876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7" name="Picture 7" descr="globe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265237" cy="126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3"/>
            <a:ext cx="8229600" cy="1500198"/>
          </a:xfrm>
        </p:spPr>
        <p:txBody>
          <a:bodyPr/>
          <a:lstStyle/>
          <a:p>
            <a:pPr>
              <a:buNone/>
            </a:pPr>
            <a:r>
              <a:rPr lang="ru-RU" sz="5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</a:t>
            </a:r>
            <a:r>
              <a:rPr lang="ru-RU" sz="6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Спасибо за игру!!!</a:t>
            </a:r>
            <a:endParaRPr lang="ru-RU" sz="68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C_RU-RU_MS_BlueUniversal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бесконечность</Template>
  <TotalTime>187</TotalTime>
  <Words>394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MSC_RU-RU_MS_BlueUniversal</vt:lpstr>
      <vt:lpstr>Слайд 1</vt:lpstr>
      <vt:lpstr> Цели игры:  </vt:lpstr>
      <vt:lpstr>Задачи урока: </vt:lpstr>
      <vt:lpstr>Напишите название географического объекта (острова), координаты которого равны: </vt:lpstr>
      <vt:lpstr>Напишите названия гор, одна из точек которых имеет координаты:</vt:lpstr>
      <vt:lpstr>Определите географические координаты:   </vt:lpstr>
      <vt:lpstr>Дать определение этим понятиям. </vt:lpstr>
      <vt:lpstr>Кроссворд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«Путешествие в страну карт». </dc:title>
  <dc:creator>Admin</dc:creator>
  <cp:lastModifiedBy>Наташа</cp:lastModifiedBy>
  <cp:revision>37</cp:revision>
  <dcterms:created xsi:type="dcterms:W3CDTF">2010-10-21T10:50:45Z</dcterms:created>
  <dcterms:modified xsi:type="dcterms:W3CDTF">2013-05-03T16:03:27Z</dcterms:modified>
</cp:coreProperties>
</file>