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9" r:id="rId3"/>
    <p:sldId id="257" r:id="rId4"/>
    <p:sldId id="258" r:id="rId5"/>
    <p:sldId id="260" r:id="rId6"/>
    <p:sldId id="293" r:id="rId7"/>
    <p:sldId id="279" r:id="rId8"/>
    <p:sldId id="280" r:id="rId9"/>
    <p:sldId id="281" r:id="rId10"/>
    <p:sldId id="282" r:id="rId11"/>
    <p:sldId id="284" r:id="rId12"/>
    <p:sldId id="283" r:id="rId13"/>
    <p:sldId id="285" r:id="rId14"/>
    <p:sldId id="286" r:id="rId15"/>
    <p:sldId id="287" r:id="rId16"/>
    <p:sldId id="289" r:id="rId17"/>
    <p:sldId id="288" r:id="rId18"/>
    <p:sldId id="276" r:id="rId19"/>
    <p:sldId id="262" r:id="rId20"/>
    <p:sldId id="266" r:id="rId21"/>
    <p:sldId id="264" r:id="rId22"/>
    <p:sldId id="290" r:id="rId23"/>
    <p:sldId id="261" r:id="rId24"/>
    <p:sldId id="267" r:id="rId25"/>
    <p:sldId id="268" r:id="rId26"/>
    <p:sldId id="272" r:id="rId27"/>
    <p:sldId id="278" r:id="rId28"/>
    <p:sldId id="269" r:id="rId29"/>
    <p:sldId id="263" r:id="rId30"/>
    <p:sldId id="265" r:id="rId31"/>
    <p:sldId id="270" r:id="rId32"/>
    <p:sldId id="271" r:id="rId33"/>
    <p:sldId id="273" r:id="rId34"/>
    <p:sldId id="274" r:id="rId35"/>
    <p:sldId id="275" r:id="rId36"/>
    <p:sldId id="277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585" autoAdjust="0"/>
  </p:normalViewPr>
  <p:slideViewPr>
    <p:cSldViewPr>
      <p:cViewPr varScale="1">
        <p:scale>
          <a:sx n="41" d="100"/>
          <a:sy n="41" d="100"/>
        </p:scale>
        <p:origin x="-13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6BD79-9EA8-4022-8427-B61EE5555D0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696252-DD64-4243-AF53-D23ED890C921}">
      <dgm:prSet phldrT="[Текст]" custT="1"/>
      <dgm:spPr/>
      <dgm:t>
        <a:bodyPr/>
        <a:lstStyle/>
        <a:p>
          <a:r>
            <a:rPr lang="ru-RU" sz="2800" b="1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1</a:t>
          </a:r>
          <a:r>
            <a:rPr lang="ru-RU" sz="2800" dirty="0" smtClean="0"/>
            <a:t>.</a:t>
          </a:r>
          <a:endParaRPr lang="ru-RU" sz="2800" dirty="0"/>
        </a:p>
      </dgm:t>
    </dgm:pt>
    <dgm:pt modelId="{40265D83-2D20-4A54-8885-154D8E78D226}" type="parTrans" cxnId="{36325182-E0C5-4AC7-8D1A-D5C034046D89}">
      <dgm:prSet/>
      <dgm:spPr/>
      <dgm:t>
        <a:bodyPr/>
        <a:lstStyle/>
        <a:p>
          <a:endParaRPr lang="ru-RU"/>
        </a:p>
      </dgm:t>
    </dgm:pt>
    <dgm:pt modelId="{5E55AB56-A1CB-4545-B37B-FF40D20B8B2B}" type="sibTrans" cxnId="{36325182-E0C5-4AC7-8D1A-D5C034046D89}">
      <dgm:prSet/>
      <dgm:spPr/>
      <dgm:t>
        <a:bodyPr/>
        <a:lstStyle/>
        <a:p>
          <a:endParaRPr lang="ru-RU"/>
        </a:p>
      </dgm:t>
    </dgm:pt>
    <dgm:pt modelId="{1DEC1CB4-5A23-43E8-A91B-2B4E9321E3D8}">
      <dgm:prSet phldrT="[Текст]" custT="1"/>
      <dgm:spPr/>
      <dgm:t>
        <a:bodyPr/>
        <a:lstStyle/>
        <a:p>
          <a:r>
            <a:rPr lang="ru-RU" sz="2800" b="1" dirty="0" smtClean="0"/>
            <a:t>обеспечивают более полное представление образа или понятия</a:t>
          </a:r>
          <a:endParaRPr lang="ru-RU" sz="2800" b="1" dirty="0"/>
        </a:p>
      </dgm:t>
    </dgm:pt>
    <dgm:pt modelId="{6DA65E7C-4304-4AE5-92AB-EC1E4B2CBA36}" type="parTrans" cxnId="{37C1DC1C-1334-4842-9F2B-1D68ECB203C2}">
      <dgm:prSet/>
      <dgm:spPr/>
      <dgm:t>
        <a:bodyPr/>
        <a:lstStyle/>
        <a:p>
          <a:endParaRPr lang="ru-RU"/>
        </a:p>
      </dgm:t>
    </dgm:pt>
    <dgm:pt modelId="{9459702D-D200-4CD8-8D67-6C530475CB90}" type="sibTrans" cxnId="{37C1DC1C-1334-4842-9F2B-1D68ECB203C2}">
      <dgm:prSet/>
      <dgm:spPr/>
      <dgm:t>
        <a:bodyPr/>
        <a:lstStyle/>
        <a:p>
          <a:endParaRPr lang="ru-RU"/>
        </a:p>
      </dgm:t>
    </dgm:pt>
    <dgm:pt modelId="{E15F75C1-775E-472E-8AF7-1311901392C0}">
      <dgm:prSet phldrT="[Текст]"/>
      <dgm:spPr/>
      <dgm:t>
        <a:bodyPr/>
        <a:lstStyle/>
        <a:p>
          <a:r>
            <a:rPr lang="ru-RU" b="1" dirty="0" smtClean="0"/>
            <a:t>2.</a:t>
          </a:r>
          <a:endParaRPr lang="ru-RU" b="1" dirty="0"/>
        </a:p>
      </dgm:t>
    </dgm:pt>
    <dgm:pt modelId="{48D70B4B-5233-43C9-B2B4-B7806083852B}" type="parTrans" cxnId="{64DD9E0F-FF39-465E-B93A-426E7803A1AC}">
      <dgm:prSet/>
      <dgm:spPr/>
      <dgm:t>
        <a:bodyPr/>
        <a:lstStyle/>
        <a:p>
          <a:endParaRPr lang="ru-RU"/>
        </a:p>
      </dgm:t>
    </dgm:pt>
    <dgm:pt modelId="{A285DC11-1311-45D0-80FD-A8CE6246E0B2}" type="sibTrans" cxnId="{64DD9E0F-FF39-465E-B93A-426E7803A1AC}">
      <dgm:prSet/>
      <dgm:spPr/>
      <dgm:t>
        <a:bodyPr/>
        <a:lstStyle/>
        <a:p>
          <a:endParaRPr lang="ru-RU"/>
        </a:p>
      </dgm:t>
    </dgm:pt>
    <dgm:pt modelId="{8589BE4B-7124-47A9-A362-7AAA468F041D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2800" b="1" dirty="0" smtClean="0"/>
            <a:t>более прочное усвоение материала</a:t>
          </a:r>
          <a:endParaRPr lang="ru-RU" sz="2800" b="1" dirty="0"/>
        </a:p>
      </dgm:t>
    </dgm:pt>
    <dgm:pt modelId="{6CB1E059-2A0A-42F6-9CA2-71DC7BFCE4C8}" type="parTrans" cxnId="{6CA4EF4A-E3CB-4939-A750-D8CB7B013CA7}">
      <dgm:prSet/>
      <dgm:spPr/>
      <dgm:t>
        <a:bodyPr/>
        <a:lstStyle/>
        <a:p>
          <a:endParaRPr lang="ru-RU"/>
        </a:p>
      </dgm:t>
    </dgm:pt>
    <dgm:pt modelId="{7471C6D6-3EC1-470F-964B-4B5FBB9ACE40}" type="sibTrans" cxnId="{6CA4EF4A-E3CB-4939-A750-D8CB7B013CA7}">
      <dgm:prSet/>
      <dgm:spPr/>
      <dgm:t>
        <a:bodyPr/>
        <a:lstStyle/>
        <a:p>
          <a:endParaRPr lang="ru-RU"/>
        </a:p>
      </dgm:t>
    </dgm:pt>
    <dgm:pt modelId="{FCAD8B34-7D41-426B-ACD5-25F247EF8BF3}">
      <dgm:prSet phldrT="[Текст]"/>
      <dgm:spPr/>
      <dgm:t>
        <a:bodyPr/>
        <a:lstStyle/>
        <a:p>
          <a:r>
            <a:rPr lang="ru-RU" b="1" dirty="0" smtClean="0"/>
            <a:t>3.</a:t>
          </a:r>
          <a:endParaRPr lang="ru-RU" b="1" dirty="0"/>
        </a:p>
      </dgm:t>
    </dgm:pt>
    <dgm:pt modelId="{F39E229C-1506-4DE5-A53C-24AE4E0D3E44}" type="parTrans" cxnId="{B829A174-2E81-4845-904C-4744991CE3CC}">
      <dgm:prSet/>
      <dgm:spPr/>
      <dgm:t>
        <a:bodyPr/>
        <a:lstStyle/>
        <a:p>
          <a:endParaRPr lang="ru-RU"/>
        </a:p>
      </dgm:t>
    </dgm:pt>
    <dgm:pt modelId="{77141B04-48E5-43A4-8A43-6F2393D14F3B}" type="sibTrans" cxnId="{B829A174-2E81-4845-904C-4744991CE3CC}">
      <dgm:prSet/>
      <dgm:spPr/>
      <dgm:t>
        <a:bodyPr/>
        <a:lstStyle/>
        <a:p>
          <a:endParaRPr lang="ru-RU"/>
        </a:p>
      </dgm:t>
    </dgm:pt>
    <dgm:pt modelId="{A9078854-301C-4134-A1F4-9BB20B1416A3}">
      <dgm:prSet phldrT="[Текст]" custT="1"/>
      <dgm:spPr/>
      <dgm:t>
        <a:bodyPr/>
        <a:lstStyle/>
        <a:p>
          <a:r>
            <a:rPr lang="ru-RU" sz="2800" b="1" dirty="0" smtClean="0"/>
            <a:t>повышают интерес к знаниям, позволяют облегчить процесс их усвоения, поддерживают внимание </a:t>
          </a:r>
          <a:endParaRPr lang="ru-RU" sz="2800" b="1" dirty="0"/>
        </a:p>
      </dgm:t>
    </dgm:pt>
    <dgm:pt modelId="{5136C956-F7E5-463A-9CFD-5C0680221BDD}" type="parTrans" cxnId="{641C7173-94E2-48BD-A946-49DDCAF9343B}">
      <dgm:prSet/>
      <dgm:spPr/>
      <dgm:t>
        <a:bodyPr/>
        <a:lstStyle/>
        <a:p>
          <a:endParaRPr lang="ru-RU"/>
        </a:p>
      </dgm:t>
    </dgm:pt>
    <dgm:pt modelId="{F4604A03-11B3-48C9-A5F5-044DE7FDC195}" type="sibTrans" cxnId="{641C7173-94E2-48BD-A946-49DDCAF9343B}">
      <dgm:prSet/>
      <dgm:spPr/>
      <dgm:t>
        <a:bodyPr/>
        <a:lstStyle/>
        <a:p>
          <a:endParaRPr lang="ru-RU"/>
        </a:p>
      </dgm:t>
    </dgm:pt>
    <dgm:pt modelId="{4361DC0F-1B21-4919-93EB-48C272422BF0}">
      <dgm:prSet phldrT="[Текст]"/>
      <dgm:spPr/>
      <dgm:t>
        <a:bodyPr/>
        <a:lstStyle/>
        <a:p>
          <a:r>
            <a:rPr lang="ru-RU" b="1" dirty="0" smtClean="0"/>
            <a:t>5.</a:t>
          </a:r>
          <a:endParaRPr lang="ru-RU" b="1" dirty="0"/>
        </a:p>
      </dgm:t>
    </dgm:pt>
    <dgm:pt modelId="{2D2E8CFF-1E66-479D-BD2C-AEC527A1813A}" type="parTrans" cxnId="{AE9CC782-1D75-4F1C-90F5-D4BD44E36A02}">
      <dgm:prSet/>
      <dgm:spPr/>
      <dgm:t>
        <a:bodyPr/>
        <a:lstStyle/>
        <a:p>
          <a:endParaRPr lang="ru-RU"/>
        </a:p>
      </dgm:t>
    </dgm:pt>
    <dgm:pt modelId="{FCDDC343-E955-4A44-BE25-7599E55C60F0}" type="sibTrans" cxnId="{AE9CC782-1D75-4F1C-90F5-D4BD44E36A02}">
      <dgm:prSet/>
      <dgm:spPr/>
      <dgm:t>
        <a:bodyPr/>
        <a:lstStyle/>
        <a:p>
          <a:endParaRPr lang="ru-RU"/>
        </a:p>
      </dgm:t>
    </dgm:pt>
    <dgm:pt modelId="{DB089164-C700-4852-A34E-FBEBC36848DA}">
      <dgm:prSet custT="1"/>
      <dgm:spPr/>
      <dgm:t>
        <a:bodyPr/>
        <a:lstStyle/>
        <a:p>
          <a:r>
            <a:rPr lang="ru-RU" sz="2800" b="1" dirty="0" smtClean="0"/>
            <a:t>способствует развитию эмоционально-оценочного отношения к приобретаемым знаниям</a:t>
          </a:r>
          <a:endParaRPr lang="ru-RU" sz="2800" b="1" dirty="0"/>
        </a:p>
      </dgm:t>
    </dgm:pt>
    <dgm:pt modelId="{25BF271B-459F-4BC7-9907-BBBA2AC0E9CC}" type="parTrans" cxnId="{FE8F7069-BCCE-4B87-A4F3-FB0602251CB6}">
      <dgm:prSet/>
      <dgm:spPr/>
      <dgm:t>
        <a:bodyPr/>
        <a:lstStyle/>
        <a:p>
          <a:endParaRPr lang="ru-RU"/>
        </a:p>
      </dgm:t>
    </dgm:pt>
    <dgm:pt modelId="{34ED86F6-C120-4A11-81BF-C4D88991479F}" type="sibTrans" cxnId="{FE8F7069-BCCE-4B87-A4F3-FB0602251CB6}">
      <dgm:prSet/>
      <dgm:spPr/>
      <dgm:t>
        <a:bodyPr/>
        <a:lstStyle/>
        <a:p>
          <a:endParaRPr lang="ru-RU"/>
        </a:p>
      </dgm:t>
    </dgm:pt>
    <dgm:pt modelId="{1130E890-4CE2-4DA6-AD73-BA5AA1C4C82E}">
      <dgm:prSet phldrT="[Текст]"/>
      <dgm:spPr/>
      <dgm:t>
        <a:bodyPr/>
        <a:lstStyle/>
        <a:p>
          <a:r>
            <a:rPr lang="ru-RU" b="1" dirty="0" smtClean="0"/>
            <a:t>4</a:t>
          </a:r>
          <a:r>
            <a:rPr lang="ru-RU" dirty="0" smtClean="0"/>
            <a:t>.</a:t>
          </a:r>
          <a:endParaRPr lang="ru-RU" dirty="0"/>
        </a:p>
      </dgm:t>
    </dgm:pt>
    <dgm:pt modelId="{A6E4572E-05C7-4812-81D8-E8DBA4F78895}" type="parTrans" cxnId="{AD13EFCC-2EB3-46DF-9A4C-4A896F51C480}">
      <dgm:prSet/>
      <dgm:spPr/>
      <dgm:t>
        <a:bodyPr/>
        <a:lstStyle/>
        <a:p>
          <a:endParaRPr lang="ru-RU"/>
        </a:p>
      </dgm:t>
    </dgm:pt>
    <dgm:pt modelId="{BFD8455D-EB73-4059-9635-CEE7066A3889}" type="sibTrans" cxnId="{AD13EFCC-2EB3-46DF-9A4C-4A896F51C480}">
      <dgm:prSet/>
      <dgm:spPr/>
      <dgm:t>
        <a:bodyPr/>
        <a:lstStyle/>
        <a:p>
          <a:endParaRPr lang="ru-RU"/>
        </a:p>
      </dgm:t>
    </dgm:pt>
    <dgm:pt modelId="{9DAF6B3A-3F35-40BC-B370-0A77665F6C0E}">
      <dgm:prSet custT="1"/>
      <dgm:spPr/>
      <dgm:t>
        <a:bodyPr/>
        <a:lstStyle/>
        <a:p>
          <a:r>
            <a:rPr lang="ru-RU" sz="2800" b="1" dirty="0" smtClean="0"/>
            <a:t>позволяет убедиться в истинности полученных сведений</a:t>
          </a:r>
          <a:endParaRPr lang="ru-RU" sz="2800" b="1" dirty="0"/>
        </a:p>
      </dgm:t>
    </dgm:pt>
    <dgm:pt modelId="{D0B76328-EC38-4573-ABA2-EB4504AFD048}" type="parTrans" cxnId="{7F0F195C-909E-4E8F-AB4A-ED39517524BC}">
      <dgm:prSet/>
      <dgm:spPr/>
      <dgm:t>
        <a:bodyPr/>
        <a:lstStyle/>
        <a:p>
          <a:endParaRPr lang="ru-RU"/>
        </a:p>
      </dgm:t>
    </dgm:pt>
    <dgm:pt modelId="{D012F573-F911-4E43-ADB9-78CFE9663D78}" type="sibTrans" cxnId="{7F0F195C-909E-4E8F-AB4A-ED39517524BC}">
      <dgm:prSet/>
      <dgm:spPr/>
      <dgm:t>
        <a:bodyPr/>
        <a:lstStyle/>
        <a:p>
          <a:endParaRPr lang="ru-RU"/>
        </a:p>
      </dgm:t>
    </dgm:pt>
    <dgm:pt modelId="{CCE2F539-7D7D-4F02-ADFA-C9D34DB5F03F}" type="pres">
      <dgm:prSet presAssocID="{F526BD79-9EA8-4022-8427-B61EE5555D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4C542D-5E3C-483D-AC43-6153F2E24FDB}" type="pres">
      <dgm:prSet presAssocID="{2E696252-DD64-4243-AF53-D23ED890C921}" presName="composite" presStyleCnt="0"/>
      <dgm:spPr/>
    </dgm:pt>
    <dgm:pt modelId="{699ADD57-67E8-4B46-9B15-374C7A687BF8}" type="pres">
      <dgm:prSet presAssocID="{2E696252-DD64-4243-AF53-D23ED890C92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C01AF9-E2BE-4981-AF45-0DFDA5DA7DB6}" type="pres">
      <dgm:prSet presAssocID="{2E696252-DD64-4243-AF53-D23ED890C921}" presName="descendantText" presStyleLbl="alignAcc1" presStyleIdx="0" presStyleCnt="5" custScaleY="118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95CC1-227B-4403-8621-D096456D5CFE}" type="pres">
      <dgm:prSet presAssocID="{5E55AB56-A1CB-4545-B37B-FF40D20B8B2B}" presName="sp" presStyleCnt="0"/>
      <dgm:spPr/>
    </dgm:pt>
    <dgm:pt modelId="{B3A0E2DA-D7EA-43D4-8772-FF40675E1D63}" type="pres">
      <dgm:prSet presAssocID="{E15F75C1-775E-472E-8AF7-1311901392C0}" presName="composite" presStyleCnt="0"/>
      <dgm:spPr/>
    </dgm:pt>
    <dgm:pt modelId="{84694DB9-6F7D-480A-9070-DB22ACEDAA12}" type="pres">
      <dgm:prSet presAssocID="{E15F75C1-775E-472E-8AF7-1311901392C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72A3F7-97B7-4A35-97E9-A1337661AC8F}" type="pres">
      <dgm:prSet presAssocID="{E15F75C1-775E-472E-8AF7-1311901392C0}" presName="descendantText" presStyleLbl="alignAcc1" presStyleIdx="1" presStyleCnt="5" custScaleY="135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21FD5-BF26-4BF1-BF8D-13966A0C2C52}" type="pres">
      <dgm:prSet presAssocID="{A285DC11-1311-45D0-80FD-A8CE6246E0B2}" presName="sp" presStyleCnt="0"/>
      <dgm:spPr/>
    </dgm:pt>
    <dgm:pt modelId="{00310EE8-1EA8-40F0-B625-E5872386980F}" type="pres">
      <dgm:prSet presAssocID="{FCAD8B34-7D41-426B-ACD5-25F247EF8BF3}" presName="composite" presStyleCnt="0"/>
      <dgm:spPr/>
    </dgm:pt>
    <dgm:pt modelId="{4D035445-C1E2-4258-94F1-01F6AEBF548A}" type="pres">
      <dgm:prSet presAssocID="{FCAD8B34-7D41-426B-ACD5-25F247EF8BF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AE7C1-7BF0-4581-A9E8-588243BD47B1}" type="pres">
      <dgm:prSet presAssocID="{FCAD8B34-7D41-426B-ACD5-25F247EF8BF3}" presName="descendantText" presStyleLbl="alignAcc1" presStyleIdx="2" presStyleCnt="5" custScaleX="98909" custScaleY="125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15EC2C-C741-47C0-AEA7-201E1A5BC62A}" type="pres">
      <dgm:prSet presAssocID="{77141B04-48E5-43A4-8A43-6F2393D14F3B}" presName="sp" presStyleCnt="0"/>
      <dgm:spPr/>
    </dgm:pt>
    <dgm:pt modelId="{6A4C03DC-3CAA-4A91-B514-687411BD92DA}" type="pres">
      <dgm:prSet presAssocID="{1130E890-4CE2-4DA6-AD73-BA5AA1C4C82E}" presName="composite" presStyleCnt="0"/>
      <dgm:spPr/>
    </dgm:pt>
    <dgm:pt modelId="{E53BC840-7A95-42F1-88ED-3E488F874BAF}" type="pres">
      <dgm:prSet presAssocID="{1130E890-4CE2-4DA6-AD73-BA5AA1C4C82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A6E31-7B03-4EDA-8A76-7EAC24C6AAD0}" type="pres">
      <dgm:prSet presAssocID="{1130E890-4CE2-4DA6-AD73-BA5AA1C4C82E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62C3E-840D-4BA5-96AE-FBE0728E189F}" type="pres">
      <dgm:prSet presAssocID="{BFD8455D-EB73-4059-9635-CEE7066A3889}" presName="sp" presStyleCnt="0"/>
      <dgm:spPr/>
    </dgm:pt>
    <dgm:pt modelId="{3373D7D2-06A9-4384-89BA-C3AB7A5424E2}" type="pres">
      <dgm:prSet presAssocID="{4361DC0F-1B21-4919-93EB-48C272422BF0}" presName="composite" presStyleCnt="0"/>
      <dgm:spPr/>
    </dgm:pt>
    <dgm:pt modelId="{1B06FD16-9C75-4144-A0C0-FB9FD8E7B2A1}" type="pres">
      <dgm:prSet presAssocID="{4361DC0F-1B21-4919-93EB-48C272422BF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7F3D6-CE29-4D75-BF5E-DAF3259BEC1F}" type="pres">
      <dgm:prSet presAssocID="{4361DC0F-1B21-4919-93EB-48C272422BF0}" presName="descendantText" presStyleLbl="alignAcc1" presStyleIdx="4" presStyleCnt="5" custScaleY="1604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CD4B0D-3712-4E28-8E14-030541C0BA9D}" type="presOf" srcId="{F526BD79-9EA8-4022-8427-B61EE5555D08}" destId="{CCE2F539-7D7D-4F02-ADFA-C9D34DB5F03F}" srcOrd="0" destOrd="0" presId="urn:microsoft.com/office/officeart/2005/8/layout/chevron2"/>
    <dgm:cxn modelId="{F5B997C2-0290-4F44-8F20-DFDD5E6D05E0}" type="presOf" srcId="{A9078854-301C-4134-A1F4-9BB20B1416A3}" destId="{BD67F3D6-CE29-4D75-BF5E-DAF3259BEC1F}" srcOrd="0" destOrd="0" presId="urn:microsoft.com/office/officeart/2005/8/layout/chevron2"/>
    <dgm:cxn modelId="{37C1DC1C-1334-4842-9F2B-1D68ECB203C2}" srcId="{2E696252-DD64-4243-AF53-D23ED890C921}" destId="{1DEC1CB4-5A23-43E8-A91B-2B4E9321E3D8}" srcOrd="0" destOrd="0" parTransId="{6DA65E7C-4304-4AE5-92AB-EC1E4B2CBA36}" sibTransId="{9459702D-D200-4CD8-8D67-6C530475CB90}"/>
    <dgm:cxn modelId="{2B27A407-227D-48CB-8B9B-1302B8EAAF84}" type="presOf" srcId="{2E696252-DD64-4243-AF53-D23ED890C921}" destId="{699ADD57-67E8-4B46-9B15-374C7A687BF8}" srcOrd="0" destOrd="0" presId="urn:microsoft.com/office/officeart/2005/8/layout/chevron2"/>
    <dgm:cxn modelId="{AD13EFCC-2EB3-46DF-9A4C-4A896F51C480}" srcId="{F526BD79-9EA8-4022-8427-B61EE5555D08}" destId="{1130E890-4CE2-4DA6-AD73-BA5AA1C4C82E}" srcOrd="3" destOrd="0" parTransId="{A6E4572E-05C7-4812-81D8-E8DBA4F78895}" sibTransId="{BFD8455D-EB73-4059-9635-CEE7066A3889}"/>
    <dgm:cxn modelId="{87D4C19B-B5D8-4959-8B36-ACE1C8428924}" type="presOf" srcId="{8589BE4B-7124-47A9-A362-7AAA468F041D}" destId="{5D72A3F7-97B7-4A35-97E9-A1337661AC8F}" srcOrd="0" destOrd="0" presId="urn:microsoft.com/office/officeart/2005/8/layout/chevron2"/>
    <dgm:cxn modelId="{FE8F7069-BCCE-4B87-A4F3-FB0602251CB6}" srcId="{FCAD8B34-7D41-426B-ACD5-25F247EF8BF3}" destId="{DB089164-C700-4852-A34E-FBEBC36848DA}" srcOrd="0" destOrd="0" parTransId="{25BF271B-459F-4BC7-9907-BBBA2AC0E9CC}" sibTransId="{34ED86F6-C120-4A11-81BF-C4D88991479F}"/>
    <dgm:cxn modelId="{AB303EC8-3C72-46B9-B152-2EA250562C13}" type="presOf" srcId="{9DAF6B3A-3F35-40BC-B370-0A77665F6C0E}" destId="{8F4A6E31-7B03-4EDA-8A76-7EAC24C6AAD0}" srcOrd="0" destOrd="0" presId="urn:microsoft.com/office/officeart/2005/8/layout/chevron2"/>
    <dgm:cxn modelId="{641C7173-94E2-48BD-A946-49DDCAF9343B}" srcId="{4361DC0F-1B21-4919-93EB-48C272422BF0}" destId="{A9078854-301C-4134-A1F4-9BB20B1416A3}" srcOrd="0" destOrd="0" parTransId="{5136C956-F7E5-463A-9CFD-5C0680221BDD}" sibTransId="{F4604A03-11B3-48C9-A5F5-044DE7FDC195}"/>
    <dgm:cxn modelId="{9048FC0E-9807-413B-917C-9C28E629AE4F}" type="presOf" srcId="{1DEC1CB4-5A23-43E8-A91B-2B4E9321E3D8}" destId="{ABC01AF9-E2BE-4981-AF45-0DFDA5DA7DB6}" srcOrd="0" destOrd="0" presId="urn:microsoft.com/office/officeart/2005/8/layout/chevron2"/>
    <dgm:cxn modelId="{B6EEF41C-9B33-4A54-9EDC-617BB412E369}" type="presOf" srcId="{4361DC0F-1B21-4919-93EB-48C272422BF0}" destId="{1B06FD16-9C75-4144-A0C0-FB9FD8E7B2A1}" srcOrd="0" destOrd="0" presId="urn:microsoft.com/office/officeart/2005/8/layout/chevron2"/>
    <dgm:cxn modelId="{39A4B38D-7754-4583-9C5F-5F3BF2CD3991}" type="presOf" srcId="{FCAD8B34-7D41-426B-ACD5-25F247EF8BF3}" destId="{4D035445-C1E2-4258-94F1-01F6AEBF548A}" srcOrd="0" destOrd="0" presId="urn:microsoft.com/office/officeart/2005/8/layout/chevron2"/>
    <dgm:cxn modelId="{D4E657F7-D8AC-49F4-9626-933C93959994}" type="presOf" srcId="{DB089164-C700-4852-A34E-FBEBC36848DA}" destId="{A3CAE7C1-7BF0-4581-A9E8-588243BD47B1}" srcOrd="0" destOrd="0" presId="urn:microsoft.com/office/officeart/2005/8/layout/chevron2"/>
    <dgm:cxn modelId="{812F6C8E-F350-4B0E-B263-4CFD3757B25E}" type="presOf" srcId="{E15F75C1-775E-472E-8AF7-1311901392C0}" destId="{84694DB9-6F7D-480A-9070-DB22ACEDAA12}" srcOrd="0" destOrd="0" presId="urn:microsoft.com/office/officeart/2005/8/layout/chevron2"/>
    <dgm:cxn modelId="{7F0F195C-909E-4E8F-AB4A-ED39517524BC}" srcId="{1130E890-4CE2-4DA6-AD73-BA5AA1C4C82E}" destId="{9DAF6B3A-3F35-40BC-B370-0A77665F6C0E}" srcOrd="0" destOrd="0" parTransId="{D0B76328-EC38-4573-ABA2-EB4504AFD048}" sibTransId="{D012F573-F911-4E43-ADB9-78CFE9663D78}"/>
    <dgm:cxn modelId="{6CA4EF4A-E3CB-4939-A750-D8CB7B013CA7}" srcId="{E15F75C1-775E-472E-8AF7-1311901392C0}" destId="{8589BE4B-7124-47A9-A362-7AAA468F041D}" srcOrd="0" destOrd="0" parTransId="{6CB1E059-2A0A-42F6-9CA2-71DC7BFCE4C8}" sibTransId="{7471C6D6-3EC1-470F-964B-4B5FBB9ACE40}"/>
    <dgm:cxn modelId="{2A0D74CE-1D0E-4FBA-942D-02C0C9A04E32}" type="presOf" srcId="{1130E890-4CE2-4DA6-AD73-BA5AA1C4C82E}" destId="{E53BC840-7A95-42F1-88ED-3E488F874BAF}" srcOrd="0" destOrd="0" presId="urn:microsoft.com/office/officeart/2005/8/layout/chevron2"/>
    <dgm:cxn modelId="{B829A174-2E81-4845-904C-4744991CE3CC}" srcId="{F526BD79-9EA8-4022-8427-B61EE5555D08}" destId="{FCAD8B34-7D41-426B-ACD5-25F247EF8BF3}" srcOrd="2" destOrd="0" parTransId="{F39E229C-1506-4DE5-A53C-24AE4E0D3E44}" sibTransId="{77141B04-48E5-43A4-8A43-6F2393D14F3B}"/>
    <dgm:cxn modelId="{36325182-E0C5-4AC7-8D1A-D5C034046D89}" srcId="{F526BD79-9EA8-4022-8427-B61EE5555D08}" destId="{2E696252-DD64-4243-AF53-D23ED890C921}" srcOrd="0" destOrd="0" parTransId="{40265D83-2D20-4A54-8885-154D8E78D226}" sibTransId="{5E55AB56-A1CB-4545-B37B-FF40D20B8B2B}"/>
    <dgm:cxn modelId="{AE9CC782-1D75-4F1C-90F5-D4BD44E36A02}" srcId="{F526BD79-9EA8-4022-8427-B61EE5555D08}" destId="{4361DC0F-1B21-4919-93EB-48C272422BF0}" srcOrd="4" destOrd="0" parTransId="{2D2E8CFF-1E66-479D-BD2C-AEC527A1813A}" sibTransId="{FCDDC343-E955-4A44-BE25-7599E55C60F0}"/>
    <dgm:cxn modelId="{64DD9E0F-FF39-465E-B93A-426E7803A1AC}" srcId="{F526BD79-9EA8-4022-8427-B61EE5555D08}" destId="{E15F75C1-775E-472E-8AF7-1311901392C0}" srcOrd="1" destOrd="0" parTransId="{48D70B4B-5233-43C9-B2B4-B7806083852B}" sibTransId="{A285DC11-1311-45D0-80FD-A8CE6246E0B2}"/>
    <dgm:cxn modelId="{CABA551A-13D3-48DA-891F-4950B87248A5}" type="presParOf" srcId="{CCE2F539-7D7D-4F02-ADFA-C9D34DB5F03F}" destId="{244C542D-5E3C-483D-AC43-6153F2E24FDB}" srcOrd="0" destOrd="0" presId="urn:microsoft.com/office/officeart/2005/8/layout/chevron2"/>
    <dgm:cxn modelId="{867E246A-4CB8-418B-8E4B-1D73CE3305F9}" type="presParOf" srcId="{244C542D-5E3C-483D-AC43-6153F2E24FDB}" destId="{699ADD57-67E8-4B46-9B15-374C7A687BF8}" srcOrd="0" destOrd="0" presId="urn:microsoft.com/office/officeart/2005/8/layout/chevron2"/>
    <dgm:cxn modelId="{85985443-DA5A-4508-A5C5-0BBAF94750C9}" type="presParOf" srcId="{244C542D-5E3C-483D-AC43-6153F2E24FDB}" destId="{ABC01AF9-E2BE-4981-AF45-0DFDA5DA7DB6}" srcOrd="1" destOrd="0" presId="urn:microsoft.com/office/officeart/2005/8/layout/chevron2"/>
    <dgm:cxn modelId="{C3081859-A13E-46D1-ACFA-7F656B8B3980}" type="presParOf" srcId="{CCE2F539-7D7D-4F02-ADFA-C9D34DB5F03F}" destId="{8CC95CC1-227B-4403-8621-D096456D5CFE}" srcOrd="1" destOrd="0" presId="urn:microsoft.com/office/officeart/2005/8/layout/chevron2"/>
    <dgm:cxn modelId="{CDD9B973-664F-4E70-9EA1-56C536E9EA3E}" type="presParOf" srcId="{CCE2F539-7D7D-4F02-ADFA-C9D34DB5F03F}" destId="{B3A0E2DA-D7EA-43D4-8772-FF40675E1D63}" srcOrd="2" destOrd="0" presId="urn:microsoft.com/office/officeart/2005/8/layout/chevron2"/>
    <dgm:cxn modelId="{A00AEEC9-8A2E-496B-8B71-4FA6FD7B8E4B}" type="presParOf" srcId="{B3A0E2DA-D7EA-43D4-8772-FF40675E1D63}" destId="{84694DB9-6F7D-480A-9070-DB22ACEDAA12}" srcOrd="0" destOrd="0" presId="urn:microsoft.com/office/officeart/2005/8/layout/chevron2"/>
    <dgm:cxn modelId="{56F478EF-36AF-496E-B7F6-94DE120E20F4}" type="presParOf" srcId="{B3A0E2DA-D7EA-43D4-8772-FF40675E1D63}" destId="{5D72A3F7-97B7-4A35-97E9-A1337661AC8F}" srcOrd="1" destOrd="0" presId="urn:microsoft.com/office/officeart/2005/8/layout/chevron2"/>
    <dgm:cxn modelId="{6DEB9EE5-632D-4210-8215-A093870D428C}" type="presParOf" srcId="{CCE2F539-7D7D-4F02-ADFA-C9D34DB5F03F}" destId="{84B21FD5-BF26-4BF1-BF8D-13966A0C2C52}" srcOrd="3" destOrd="0" presId="urn:microsoft.com/office/officeart/2005/8/layout/chevron2"/>
    <dgm:cxn modelId="{2E1769E5-23AA-41A0-BAD4-0E3BA7486DDB}" type="presParOf" srcId="{CCE2F539-7D7D-4F02-ADFA-C9D34DB5F03F}" destId="{00310EE8-1EA8-40F0-B625-E5872386980F}" srcOrd="4" destOrd="0" presId="urn:microsoft.com/office/officeart/2005/8/layout/chevron2"/>
    <dgm:cxn modelId="{E93D7140-7DEF-45DB-8E7A-93B660FE7B25}" type="presParOf" srcId="{00310EE8-1EA8-40F0-B625-E5872386980F}" destId="{4D035445-C1E2-4258-94F1-01F6AEBF548A}" srcOrd="0" destOrd="0" presId="urn:microsoft.com/office/officeart/2005/8/layout/chevron2"/>
    <dgm:cxn modelId="{E9F349DA-129C-44CE-8B1F-4F504E01C863}" type="presParOf" srcId="{00310EE8-1EA8-40F0-B625-E5872386980F}" destId="{A3CAE7C1-7BF0-4581-A9E8-588243BD47B1}" srcOrd="1" destOrd="0" presId="urn:microsoft.com/office/officeart/2005/8/layout/chevron2"/>
    <dgm:cxn modelId="{2ABAAF0A-78E6-4A3C-B009-1F0BEF33A879}" type="presParOf" srcId="{CCE2F539-7D7D-4F02-ADFA-C9D34DB5F03F}" destId="{8F15EC2C-C741-47C0-AEA7-201E1A5BC62A}" srcOrd="5" destOrd="0" presId="urn:microsoft.com/office/officeart/2005/8/layout/chevron2"/>
    <dgm:cxn modelId="{80BEE77C-A81C-4585-B85B-937E3BB21637}" type="presParOf" srcId="{CCE2F539-7D7D-4F02-ADFA-C9D34DB5F03F}" destId="{6A4C03DC-3CAA-4A91-B514-687411BD92DA}" srcOrd="6" destOrd="0" presId="urn:microsoft.com/office/officeart/2005/8/layout/chevron2"/>
    <dgm:cxn modelId="{C237736C-0FF4-40B0-96BD-81ED65FD7947}" type="presParOf" srcId="{6A4C03DC-3CAA-4A91-B514-687411BD92DA}" destId="{E53BC840-7A95-42F1-88ED-3E488F874BAF}" srcOrd="0" destOrd="0" presId="urn:microsoft.com/office/officeart/2005/8/layout/chevron2"/>
    <dgm:cxn modelId="{46E32541-8FD8-4C7C-A9A5-ECAF2A811CC4}" type="presParOf" srcId="{6A4C03DC-3CAA-4A91-B514-687411BD92DA}" destId="{8F4A6E31-7B03-4EDA-8A76-7EAC24C6AAD0}" srcOrd="1" destOrd="0" presId="urn:microsoft.com/office/officeart/2005/8/layout/chevron2"/>
    <dgm:cxn modelId="{74C92A37-EE44-4D9F-88BB-43E4DA59E091}" type="presParOf" srcId="{CCE2F539-7D7D-4F02-ADFA-C9D34DB5F03F}" destId="{33262C3E-840D-4BA5-96AE-FBE0728E189F}" srcOrd="7" destOrd="0" presId="urn:microsoft.com/office/officeart/2005/8/layout/chevron2"/>
    <dgm:cxn modelId="{66B97B89-6E03-4075-BAD3-2C8BF0491924}" type="presParOf" srcId="{CCE2F539-7D7D-4F02-ADFA-C9D34DB5F03F}" destId="{3373D7D2-06A9-4384-89BA-C3AB7A5424E2}" srcOrd="8" destOrd="0" presId="urn:microsoft.com/office/officeart/2005/8/layout/chevron2"/>
    <dgm:cxn modelId="{F465555B-75E6-4EB0-A161-BFB9E3B92FB8}" type="presParOf" srcId="{3373D7D2-06A9-4384-89BA-C3AB7A5424E2}" destId="{1B06FD16-9C75-4144-A0C0-FB9FD8E7B2A1}" srcOrd="0" destOrd="0" presId="urn:microsoft.com/office/officeart/2005/8/layout/chevron2"/>
    <dgm:cxn modelId="{47547575-D113-4270-8EF9-ED7794EC3887}" type="presParOf" srcId="{3373D7D2-06A9-4384-89BA-C3AB7A5424E2}" destId="{BD67F3D6-CE29-4D75-BF5E-DAF3259BEC1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483E92-C872-4539-921B-CDCB6A68710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E04B526-C728-4436-9BDF-FB1D7495FFB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Консервативная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идеология</a:t>
          </a:r>
        </a:p>
      </dgm:t>
    </dgm:pt>
    <dgm:pt modelId="{D7FAEA83-9816-4BB1-8DA4-0C5378AAF4A1}" type="parTrans" cxnId="{E301F134-3520-46D5-858D-641E1FDD466E}">
      <dgm:prSet/>
      <dgm:spPr/>
      <dgm:t>
        <a:bodyPr/>
        <a:lstStyle/>
        <a:p>
          <a:endParaRPr lang="ru-RU"/>
        </a:p>
      </dgm:t>
    </dgm:pt>
    <dgm:pt modelId="{2E29D3F9-017C-4608-BEAA-CB04D7AB7031}" type="sibTrans" cxnId="{E301F134-3520-46D5-858D-641E1FDD466E}">
      <dgm:prSet/>
      <dgm:spPr/>
      <dgm:t>
        <a:bodyPr/>
        <a:lstStyle/>
        <a:p>
          <a:endParaRPr lang="ru-RU"/>
        </a:p>
      </dgm:t>
    </dgm:pt>
    <dgm:pt modelId="{7B01E0C0-D7E1-4D84-AA15-B2199207110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?</a:t>
          </a:r>
        </a:p>
      </dgm:t>
    </dgm:pt>
    <dgm:pt modelId="{F8732370-46EE-4B5A-86C6-6B1083594BB0}" type="parTrans" cxnId="{C69CBFDA-05C9-466F-8346-E2B6DE284404}">
      <dgm:prSet/>
      <dgm:spPr/>
      <dgm:t>
        <a:bodyPr/>
        <a:lstStyle/>
        <a:p>
          <a:endParaRPr lang="ru-RU"/>
        </a:p>
      </dgm:t>
    </dgm:pt>
    <dgm:pt modelId="{99EC4F24-8978-4F82-A415-556D0C1C381D}" type="sibTrans" cxnId="{C69CBFDA-05C9-466F-8346-E2B6DE284404}">
      <dgm:prSet/>
      <dgm:spPr/>
      <dgm:t>
        <a:bodyPr/>
        <a:lstStyle/>
        <a:p>
          <a:endParaRPr lang="ru-RU"/>
        </a:p>
      </dgm:t>
    </dgm:pt>
    <dgm:pt modelId="{A20A2A55-F75E-47CD-96EB-9D5D3AE90FD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Стабильность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порядок</a:t>
          </a:r>
        </a:p>
      </dgm:t>
    </dgm:pt>
    <dgm:pt modelId="{56CBD2FE-8E9C-435A-B998-7F5341D08377}" type="parTrans" cxnId="{912393BC-2B07-4B4E-B7CF-C2DE1704BFDE}">
      <dgm:prSet/>
      <dgm:spPr/>
      <dgm:t>
        <a:bodyPr/>
        <a:lstStyle/>
        <a:p>
          <a:endParaRPr lang="ru-RU"/>
        </a:p>
      </dgm:t>
    </dgm:pt>
    <dgm:pt modelId="{7A824E2B-62A8-4918-9910-FFACCB79CB31}" type="sibTrans" cxnId="{912393BC-2B07-4B4E-B7CF-C2DE1704BFDE}">
      <dgm:prSet/>
      <dgm:spPr/>
      <dgm:t>
        <a:bodyPr/>
        <a:lstStyle/>
        <a:p>
          <a:endParaRPr lang="ru-RU"/>
        </a:p>
      </dgm:t>
    </dgm:pt>
    <dgm:pt modelId="{81631270-6C9E-4E30-8B5D-FFB91108538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Иерархичность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общества</a:t>
          </a:r>
        </a:p>
      </dgm:t>
    </dgm:pt>
    <dgm:pt modelId="{88D1EE4E-4269-4BB5-8FAC-2B1E2B13825B}" type="parTrans" cxnId="{7CF3592A-47CE-4017-83CA-8ED77DD0C2E6}">
      <dgm:prSet/>
      <dgm:spPr/>
      <dgm:t>
        <a:bodyPr/>
        <a:lstStyle/>
        <a:p>
          <a:endParaRPr lang="ru-RU"/>
        </a:p>
      </dgm:t>
    </dgm:pt>
    <dgm:pt modelId="{5BC1FC7F-059C-4B08-88E4-DFAD1ABCF713}" type="sibTrans" cxnId="{7CF3592A-47CE-4017-83CA-8ED77DD0C2E6}">
      <dgm:prSet/>
      <dgm:spPr/>
      <dgm:t>
        <a:bodyPr/>
        <a:lstStyle/>
        <a:p>
          <a:endParaRPr lang="ru-RU"/>
        </a:p>
      </dgm:t>
    </dgm:pt>
    <dgm:pt modelId="{40EFD255-9BFB-41BB-B219-51B8CDCC52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Естественное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неравенство</a:t>
          </a:r>
        </a:p>
      </dgm:t>
    </dgm:pt>
    <dgm:pt modelId="{9B62859E-323D-467B-9D83-7AB6ECB3D5F1}" type="parTrans" cxnId="{8150FA83-432A-4D36-B5FE-428B750431C0}">
      <dgm:prSet/>
      <dgm:spPr/>
      <dgm:t>
        <a:bodyPr/>
        <a:lstStyle/>
        <a:p>
          <a:endParaRPr lang="ru-RU"/>
        </a:p>
      </dgm:t>
    </dgm:pt>
    <dgm:pt modelId="{9C17758C-85C3-4393-A39A-2F98E0054A13}" type="sibTrans" cxnId="{8150FA83-432A-4D36-B5FE-428B750431C0}">
      <dgm:prSet/>
      <dgm:spPr/>
      <dgm:t>
        <a:bodyPr/>
        <a:lstStyle/>
        <a:p>
          <a:endParaRPr lang="ru-RU"/>
        </a:p>
      </dgm:t>
    </dgm:pt>
    <dgm:pt modelId="{4D79A26E-9C9F-4B0A-9BC6-83612030BF4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Сильная государственная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власть</a:t>
          </a:r>
        </a:p>
      </dgm:t>
    </dgm:pt>
    <dgm:pt modelId="{7D155656-9256-4789-AA6E-C7E5F98473B3}" type="parTrans" cxnId="{C4A5DD59-F66A-41E0-9597-EEF74B8DF31D}">
      <dgm:prSet/>
      <dgm:spPr/>
      <dgm:t>
        <a:bodyPr/>
        <a:lstStyle/>
        <a:p>
          <a:endParaRPr lang="ru-RU"/>
        </a:p>
      </dgm:t>
    </dgm:pt>
    <dgm:pt modelId="{0CCD2137-C202-48B2-8441-40B353115601}" type="sibTrans" cxnId="{C4A5DD59-F66A-41E0-9597-EEF74B8DF31D}">
      <dgm:prSet/>
      <dgm:spPr/>
      <dgm:t>
        <a:bodyPr/>
        <a:lstStyle/>
        <a:p>
          <a:endParaRPr lang="ru-RU"/>
        </a:p>
      </dgm:t>
    </dgm:pt>
    <dgm:pt modelId="{D157C152-22ED-41BE-A75C-8A5EB6A6277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Частная собственность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свобода предпринимательства</a:t>
          </a:r>
        </a:p>
      </dgm:t>
    </dgm:pt>
    <dgm:pt modelId="{381441DA-9BDC-4748-9E4C-550396CD63C4}" type="parTrans" cxnId="{015A902A-8F82-4628-B3FC-18311CED030F}">
      <dgm:prSet/>
      <dgm:spPr/>
      <dgm:t>
        <a:bodyPr/>
        <a:lstStyle/>
        <a:p>
          <a:endParaRPr lang="ru-RU"/>
        </a:p>
      </dgm:t>
    </dgm:pt>
    <dgm:pt modelId="{739A01F9-F2EF-4072-AA85-048DDBEA1A30}" type="sibTrans" cxnId="{015A902A-8F82-4628-B3FC-18311CED030F}">
      <dgm:prSet/>
      <dgm:spPr/>
      <dgm:t>
        <a:bodyPr/>
        <a:lstStyle/>
        <a:p>
          <a:endParaRPr lang="ru-RU"/>
        </a:p>
      </dgm:t>
    </dgm:pt>
    <dgm:pt modelId="{94C0F2D0-3195-4F5E-91B7-6870677FA680}" type="pres">
      <dgm:prSet presAssocID="{CD483E92-C872-4539-921B-CDCB6A6871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AD03CE-A579-497B-8819-0AF3A232237B}" type="pres">
      <dgm:prSet presAssocID="{4E04B526-C728-4436-9BDF-FB1D7495FFBA}" presName="hierRoot1" presStyleCnt="0">
        <dgm:presLayoutVars>
          <dgm:hierBranch val="hang"/>
        </dgm:presLayoutVars>
      </dgm:prSet>
      <dgm:spPr/>
    </dgm:pt>
    <dgm:pt modelId="{04258A30-190A-4A37-BC44-1E4DB5FB5C87}" type="pres">
      <dgm:prSet presAssocID="{4E04B526-C728-4436-9BDF-FB1D7495FFBA}" presName="rootComposite1" presStyleCnt="0"/>
      <dgm:spPr/>
    </dgm:pt>
    <dgm:pt modelId="{271A3322-F924-4119-BF1C-50F7B89490B8}" type="pres">
      <dgm:prSet presAssocID="{4E04B526-C728-4436-9BDF-FB1D7495FFBA}" presName="rootText1" presStyleLbl="node0" presStyleIdx="0" presStyleCnt="1" custScaleX="172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8CBD82-F5FC-46FD-A8EC-9219C4822FEF}" type="pres">
      <dgm:prSet presAssocID="{4E04B526-C728-4436-9BDF-FB1D7495FF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4FA7A62-03F7-4019-94F6-580FE56AA33A}" type="pres">
      <dgm:prSet presAssocID="{4E04B526-C728-4436-9BDF-FB1D7495FFBA}" presName="hierChild2" presStyleCnt="0"/>
      <dgm:spPr/>
    </dgm:pt>
    <dgm:pt modelId="{153FD471-33D6-4C8C-B939-F48F5CDD37C3}" type="pres">
      <dgm:prSet presAssocID="{F8732370-46EE-4B5A-86C6-6B1083594BB0}" presName="Name48" presStyleLbl="parChTrans1D2" presStyleIdx="0" presStyleCnt="6"/>
      <dgm:spPr/>
      <dgm:t>
        <a:bodyPr/>
        <a:lstStyle/>
        <a:p>
          <a:endParaRPr lang="ru-RU"/>
        </a:p>
      </dgm:t>
    </dgm:pt>
    <dgm:pt modelId="{49B31793-2BB2-4B91-82A3-859221F5D610}" type="pres">
      <dgm:prSet presAssocID="{7B01E0C0-D7E1-4D84-AA15-B21992071100}" presName="hierRoot2" presStyleCnt="0">
        <dgm:presLayoutVars>
          <dgm:hierBranch/>
        </dgm:presLayoutVars>
      </dgm:prSet>
      <dgm:spPr/>
    </dgm:pt>
    <dgm:pt modelId="{6B7F7D74-3AB1-4962-93C1-C013EFE0E62E}" type="pres">
      <dgm:prSet presAssocID="{7B01E0C0-D7E1-4D84-AA15-B21992071100}" presName="rootComposite" presStyleCnt="0"/>
      <dgm:spPr/>
    </dgm:pt>
    <dgm:pt modelId="{5DEFBEB2-E3F9-4825-8DDF-75E45DBC2D71}" type="pres">
      <dgm:prSet presAssocID="{7B01E0C0-D7E1-4D84-AA15-B21992071100}" presName="rootText" presStyleLbl="node2" presStyleIdx="0" presStyleCnt="6" custScaleX="137427" custLinFactNeighborX="63632" custLinFactNeighborY="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33273F-6047-4EF5-9CD4-CB5DD9147D3A}" type="pres">
      <dgm:prSet presAssocID="{7B01E0C0-D7E1-4D84-AA15-B21992071100}" presName="rootConnector" presStyleLbl="node2" presStyleIdx="0" presStyleCnt="6"/>
      <dgm:spPr/>
      <dgm:t>
        <a:bodyPr/>
        <a:lstStyle/>
        <a:p>
          <a:endParaRPr lang="ru-RU"/>
        </a:p>
      </dgm:t>
    </dgm:pt>
    <dgm:pt modelId="{062808CE-2371-4171-BE72-EC0D07DAB4D2}" type="pres">
      <dgm:prSet presAssocID="{7B01E0C0-D7E1-4D84-AA15-B21992071100}" presName="hierChild4" presStyleCnt="0"/>
      <dgm:spPr/>
    </dgm:pt>
    <dgm:pt modelId="{40A32A0C-87A2-476F-9FDE-C2EA2D96A27E}" type="pres">
      <dgm:prSet presAssocID="{7B01E0C0-D7E1-4D84-AA15-B21992071100}" presName="hierChild5" presStyleCnt="0"/>
      <dgm:spPr/>
    </dgm:pt>
    <dgm:pt modelId="{0D268523-D97B-43A1-8592-2A976B37BE44}" type="pres">
      <dgm:prSet presAssocID="{56CBD2FE-8E9C-435A-B998-7F5341D08377}" presName="Name48" presStyleLbl="parChTrans1D2" presStyleIdx="1" presStyleCnt="6"/>
      <dgm:spPr/>
      <dgm:t>
        <a:bodyPr/>
        <a:lstStyle/>
        <a:p>
          <a:endParaRPr lang="ru-RU"/>
        </a:p>
      </dgm:t>
    </dgm:pt>
    <dgm:pt modelId="{2C0F4329-28B9-4CB8-8920-3C256F3A02DD}" type="pres">
      <dgm:prSet presAssocID="{A20A2A55-F75E-47CD-96EB-9D5D3AE90FDD}" presName="hierRoot2" presStyleCnt="0">
        <dgm:presLayoutVars>
          <dgm:hierBranch/>
        </dgm:presLayoutVars>
      </dgm:prSet>
      <dgm:spPr/>
    </dgm:pt>
    <dgm:pt modelId="{0A45C846-A69F-4EA2-9CBB-05D30B9FAD7E}" type="pres">
      <dgm:prSet presAssocID="{A20A2A55-F75E-47CD-96EB-9D5D3AE90FDD}" presName="rootComposite" presStyleCnt="0"/>
      <dgm:spPr/>
    </dgm:pt>
    <dgm:pt modelId="{67CFBAED-DB4B-467D-8C6B-766F7393A134}" type="pres">
      <dgm:prSet presAssocID="{A20A2A55-F75E-47CD-96EB-9D5D3AE90FDD}" presName="rootText" presStyleLbl="node2" presStyleIdx="1" presStyleCnt="6" custScaleX="1335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0DF92F-3FF9-42F0-9D17-778FF7CD166E}" type="pres">
      <dgm:prSet presAssocID="{A20A2A55-F75E-47CD-96EB-9D5D3AE90FDD}" presName="rootConnector" presStyleLbl="node2" presStyleIdx="1" presStyleCnt="6"/>
      <dgm:spPr/>
      <dgm:t>
        <a:bodyPr/>
        <a:lstStyle/>
        <a:p>
          <a:endParaRPr lang="ru-RU"/>
        </a:p>
      </dgm:t>
    </dgm:pt>
    <dgm:pt modelId="{EA3F41D7-9125-425E-985D-CA4C48D9C6F9}" type="pres">
      <dgm:prSet presAssocID="{A20A2A55-F75E-47CD-96EB-9D5D3AE90FDD}" presName="hierChild4" presStyleCnt="0"/>
      <dgm:spPr/>
    </dgm:pt>
    <dgm:pt modelId="{B5FFB59B-B82C-4637-B9FE-1DE0D40DE8CF}" type="pres">
      <dgm:prSet presAssocID="{A20A2A55-F75E-47CD-96EB-9D5D3AE90FDD}" presName="hierChild5" presStyleCnt="0"/>
      <dgm:spPr/>
    </dgm:pt>
    <dgm:pt modelId="{9196D4E8-E4A2-4224-B4A2-251893E55196}" type="pres">
      <dgm:prSet presAssocID="{88D1EE4E-4269-4BB5-8FAC-2B1E2B13825B}" presName="Name48" presStyleLbl="parChTrans1D2" presStyleIdx="2" presStyleCnt="6"/>
      <dgm:spPr/>
      <dgm:t>
        <a:bodyPr/>
        <a:lstStyle/>
        <a:p>
          <a:endParaRPr lang="ru-RU"/>
        </a:p>
      </dgm:t>
    </dgm:pt>
    <dgm:pt modelId="{8F9AAA9B-D0A5-4C96-892C-C71A2964D6C5}" type="pres">
      <dgm:prSet presAssocID="{81631270-6C9E-4E30-8B5D-FFB911085384}" presName="hierRoot2" presStyleCnt="0">
        <dgm:presLayoutVars>
          <dgm:hierBranch/>
        </dgm:presLayoutVars>
      </dgm:prSet>
      <dgm:spPr/>
    </dgm:pt>
    <dgm:pt modelId="{C1B28615-4959-4642-A21A-E43357248171}" type="pres">
      <dgm:prSet presAssocID="{81631270-6C9E-4E30-8B5D-FFB911085384}" presName="rootComposite" presStyleCnt="0"/>
      <dgm:spPr/>
    </dgm:pt>
    <dgm:pt modelId="{3373F4FB-7104-4EEF-A6AF-A3955EF9C86D}" type="pres">
      <dgm:prSet presAssocID="{81631270-6C9E-4E30-8B5D-FFB911085384}" presName="rootText" presStyleLbl="node2" presStyleIdx="2" presStyleCnt="6" custScaleX="141329" custLinFactNeighborX="59889" custLinFactNeighborY="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6545E8-0CA7-47FF-B02E-641D39891A6D}" type="pres">
      <dgm:prSet presAssocID="{81631270-6C9E-4E30-8B5D-FFB911085384}" presName="rootConnector" presStyleLbl="node2" presStyleIdx="2" presStyleCnt="6"/>
      <dgm:spPr/>
      <dgm:t>
        <a:bodyPr/>
        <a:lstStyle/>
        <a:p>
          <a:endParaRPr lang="ru-RU"/>
        </a:p>
      </dgm:t>
    </dgm:pt>
    <dgm:pt modelId="{6B0D15F5-381A-46A4-ADF6-8ABB23A3701E}" type="pres">
      <dgm:prSet presAssocID="{81631270-6C9E-4E30-8B5D-FFB911085384}" presName="hierChild4" presStyleCnt="0"/>
      <dgm:spPr/>
    </dgm:pt>
    <dgm:pt modelId="{922ED1CF-5E66-4504-9D62-7FA6A0E7E6CE}" type="pres">
      <dgm:prSet presAssocID="{81631270-6C9E-4E30-8B5D-FFB911085384}" presName="hierChild5" presStyleCnt="0"/>
      <dgm:spPr/>
    </dgm:pt>
    <dgm:pt modelId="{79871E3B-5B5F-4990-B050-188F2A014513}" type="pres">
      <dgm:prSet presAssocID="{9B62859E-323D-467B-9D83-7AB6ECB3D5F1}" presName="Name48" presStyleLbl="parChTrans1D2" presStyleIdx="3" presStyleCnt="6"/>
      <dgm:spPr/>
      <dgm:t>
        <a:bodyPr/>
        <a:lstStyle/>
        <a:p>
          <a:endParaRPr lang="ru-RU"/>
        </a:p>
      </dgm:t>
    </dgm:pt>
    <dgm:pt modelId="{7F32C9B8-E750-4ED4-8F61-0F5BE460A417}" type="pres">
      <dgm:prSet presAssocID="{40EFD255-9BFB-41BB-B219-51B8CDCC52B0}" presName="hierRoot2" presStyleCnt="0">
        <dgm:presLayoutVars>
          <dgm:hierBranch/>
        </dgm:presLayoutVars>
      </dgm:prSet>
      <dgm:spPr/>
    </dgm:pt>
    <dgm:pt modelId="{FCD0E759-DB35-450A-ACC0-801572E37EA1}" type="pres">
      <dgm:prSet presAssocID="{40EFD255-9BFB-41BB-B219-51B8CDCC52B0}" presName="rootComposite" presStyleCnt="0"/>
      <dgm:spPr/>
    </dgm:pt>
    <dgm:pt modelId="{C6A028FA-160B-4992-AA86-5DE7D3884902}" type="pres">
      <dgm:prSet presAssocID="{40EFD255-9BFB-41BB-B219-51B8CDCC52B0}" presName="rootText" presStyleLbl="node2" presStyleIdx="3" presStyleCnt="6" custScaleX="144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5A94E0-9BBD-4766-A109-003B0D9ACC0D}" type="pres">
      <dgm:prSet presAssocID="{40EFD255-9BFB-41BB-B219-51B8CDCC52B0}" presName="rootConnector" presStyleLbl="node2" presStyleIdx="3" presStyleCnt="6"/>
      <dgm:spPr/>
      <dgm:t>
        <a:bodyPr/>
        <a:lstStyle/>
        <a:p>
          <a:endParaRPr lang="ru-RU"/>
        </a:p>
      </dgm:t>
    </dgm:pt>
    <dgm:pt modelId="{46885A8B-D0A4-4AA8-936F-317F65B4D843}" type="pres">
      <dgm:prSet presAssocID="{40EFD255-9BFB-41BB-B219-51B8CDCC52B0}" presName="hierChild4" presStyleCnt="0"/>
      <dgm:spPr/>
    </dgm:pt>
    <dgm:pt modelId="{316AC7F1-ECB9-4A7F-8D8C-A1D6F96C04C1}" type="pres">
      <dgm:prSet presAssocID="{40EFD255-9BFB-41BB-B219-51B8CDCC52B0}" presName="hierChild5" presStyleCnt="0"/>
      <dgm:spPr/>
    </dgm:pt>
    <dgm:pt modelId="{177938DB-FD9F-4FBF-9BDC-5BBDE3F8A7A5}" type="pres">
      <dgm:prSet presAssocID="{7D155656-9256-4789-AA6E-C7E5F98473B3}" presName="Name48" presStyleLbl="parChTrans1D2" presStyleIdx="4" presStyleCnt="6"/>
      <dgm:spPr/>
      <dgm:t>
        <a:bodyPr/>
        <a:lstStyle/>
        <a:p>
          <a:endParaRPr lang="ru-RU"/>
        </a:p>
      </dgm:t>
    </dgm:pt>
    <dgm:pt modelId="{91D23A38-30CA-453F-9BEE-AA6E56C41869}" type="pres">
      <dgm:prSet presAssocID="{4D79A26E-9C9F-4B0A-9BC6-83612030BF4A}" presName="hierRoot2" presStyleCnt="0">
        <dgm:presLayoutVars>
          <dgm:hierBranch/>
        </dgm:presLayoutVars>
      </dgm:prSet>
      <dgm:spPr/>
    </dgm:pt>
    <dgm:pt modelId="{AD9B9AE7-4154-45B4-8B9D-7B847440CD90}" type="pres">
      <dgm:prSet presAssocID="{4D79A26E-9C9F-4B0A-9BC6-83612030BF4A}" presName="rootComposite" presStyleCnt="0"/>
      <dgm:spPr/>
    </dgm:pt>
    <dgm:pt modelId="{35151788-1E03-4C1D-B60A-5673A5CEE463}" type="pres">
      <dgm:prSet presAssocID="{4D79A26E-9C9F-4B0A-9BC6-83612030BF4A}" presName="rootText" presStyleLbl="node2" presStyleIdx="4" presStyleCnt="6" custScaleX="205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64B5D5-1EA6-48A1-8DDD-B24D90DB5048}" type="pres">
      <dgm:prSet presAssocID="{4D79A26E-9C9F-4B0A-9BC6-83612030BF4A}" presName="rootConnector" presStyleLbl="node2" presStyleIdx="4" presStyleCnt="6"/>
      <dgm:spPr/>
      <dgm:t>
        <a:bodyPr/>
        <a:lstStyle/>
        <a:p>
          <a:endParaRPr lang="ru-RU"/>
        </a:p>
      </dgm:t>
    </dgm:pt>
    <dgm:pt modelId="{1EC9C5FF-8B97-4EE5-B0D0-C0173C2041EF}" type="pres">
      <dgm:prSet presAssocID="{4D79A26E-9C9F-4B0A-9BC6-83612030BF4A}" presName="hierChild4" presStyleCnt="0"/>
      <dgm:spPr/>
    </dgm:pt>
    <dgm:pt modelId="{0571BD73-6C81-4B22-BC55-2940E6920540}" type="pres">
      <dgm:prSet presAssocID="{4D79A26E-9C9F-4B0A-9BC6-83612030BF4A}" presName="hierChild5" presStyleCnt="0"/>
      <dgm:spPr/>
    </dgm:pt>
    <dgm:pt modelId="{E147D02C-9C5B-4E31-AAF1-D00555F3346E}" type="pres">
      <dgm:prSet presAssocID="{381441DA-9BDC-4748-9E4C-550396CD63C4}" presName="Name48" presStyleLbl="parChTrans1D2" presStyleIdx="5" presStyleCnt="6"/>
      <dgm:spPr/>
      <dgm:t>
        <a:bodyPr/>
        <a:lstStyle/>
        <a:p>
          <a:endParaRPr lang="ru-RU"/>
        </a:p>
      </dgm:t>
    </dgm:pt>
    <dgm:pt modelId="{5933A1A4-8172-4F5F-81EB-C65999DF2660}" type="pres">
      <dgm:prSet presAssocID="{D157C152-22ED-41BE-A75C-8A5EB6A6277C}" presName="hierRoot2" presStyleCnt="0">
        <dgm:presLayoutVars>
          <dgm:hierBranch/>
        </dgm:presLayoutVars>
      </dgm:prSet>
      <dgm:spPr/>
    </dgm:pt>
    <dgm:pt modelId="{D9224C97-0E89-497E-901A-47E6D601901A}" type="pres">
      <dgm:prSet presAssocID="{D157C152-22ED-41BE-A75C-8A5EB6A6277C}" presName="rootComposite" presStyleCnt="0"/>
      <dgm:spPr/>
    </dgm:pt>
    <dgm:pt modelId="{DA3C7F2C-083C-4B3B-8BCB-A9D3A7DCC524}" type="pres">
      <dgm:prSet presAssocID="{D157C152-22ED-41BE-A75C-8A5EB6A6277C}" presName="rootText" presStyleLbl="node2" presStyleIdx="5" presStyleCnt="6" custScaleX="200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98D123-DDA1-4866-A193-F85C9E18C00D}" type="pres">
      <dgm:prSet presAssocID="{D157C152-22ED-41BE-A75C-8A5EB6A6277C}" presName="rootConnector" presStyleLbl="node2" presStyleIdx="5" presStyleCnt="6"/>
      <dgm:spPr/>
      <dgm:t>
        <a:bodyPr/>
        <a:lstStyle/>
        <a:p>
          <a:endParaRPr lang="ru-RU"/>
        </a:p>
      </dgm:t>
    </dgm:pt>
    <dgm:pt modelId="{C596D7E1-9BD6-444A-9921-CA9A10396BBC}" type="pres">
      <dgm:prSet presAssocID="{D157C152-22ED-41BE-A75C-8A5EB6A6277C}" presName="hierChild4" presStyleCnt="0"/>
      <dgm:spPr/>
    </dgm:pt>
    <dgm:pt modelId="{8107D9CA-51EB-4F4C-839A-4FA699DDFBE7}" type="pres">
      <dgm:prSet presAssocID="{D157C152-22ED-41BE-A75C-8A5EB6A6277C}" presName="hierChild5" presStyleCnt="0"/>
      <dgm:spPr/>
    </dgm:pt>
    <dgm:pt modelId="{3E15A406-56A2-4D5B-B843-2AE45FBC0DBF}" type="pres">
      <dgm:prSet presAssocID="{4E04B526-C728-4436-9BDF-FB1D7495FFBA}" presName="hierChild3" presStyleCnt="0"/>
      <dgm:spPr/>
    </dgm:pt>
  </dgm:ptLst>
  <dgm:cxnLst>
    <dgm:cxn modelId="{9710A3E8-417F-45DD-8E91-97FED4E74AB2}" type="presOf" srcId="{4D79A26E-9C9F-4B0A-9BC6-83612030BF4A}" destId="{35151788-1E03-4C1D-B60A-5673A5CEE463}" srcOrd="0" destOrd="0" presId="urn:microsoft.com/office/officeart/2005/8/layout/orgChart1"/>
    <dgm:cxn modelId="{8D5F1E0B-8770-4D09-830C-14AA52349215}" type="presOf" srcId="{7B01E0C0-D7E1-4D84-AA15-B21992071100}" destId="{5DEFBEB2-E3F9-4825-8DDF-75E45DBC2D71}" srcOrd="0" destOrd="0" presId="urn:microsoft.com/office/officeart/2005/8/layout/orgChart1"/>
    <dgm:cxn modelId="{99A3763F-7A8C-49C0-9696-FA34875FCABD}" type="presOf" srcId="{4E04B526-C728-4436-9BDF-FB1D7495FFBA}" destId="{D28CBD82-F5FC-46FD-A8EC-9219C4822FEF}" srcOrd="1" destOrd="0" presId="urn:microsoft.com/office/officeart/2005/8/layout/orgChart1"/>
    <dgm:cxn modelId="{015A902A-8F82-4628-B3FC-18311CED030F}" srcId="{4E04B526-C728-4436-9BDF-FB1D7495FFBA}" destId="{D157C152-22ED-41BE-A75C-8A5EB6A6277C}" srcOrd="5" destOrd="0" parTransId="{381441DA-9BDC-4748-9E4C-550396CD63C4}" sibTransId="{739A01F9-F2EF-4072-AA85-048DDBEA1A30}"/>
    <dgm:cxn modelId="{0653A824-13C5-4F9B-8542-9991901EA907}" type="presOf" srcId="{81631270-6C9E-4E30-8B5D-FFB911085384}" destId="{A36545E8-0CA7-47FF-B02E-641D39891A6D}" srcOrd="1" destOrd="0" presId="urn:microsoft.com/office/officeart/2005/8/layout/orgChart1"/>
    <dgm:cxn modelId="{912393BC-2B07-4B4E-B7CF-C2DE1704BFDE}" srcId="{4E04B526-C728-4436-9BDF-FB1D7495FFBA}" destId="{A20A2A55-F75E-47CD-96EB-9D5D3AE90FDD}" srcOrd="1" destOrd="0" parTransId="{56CBD2FE-8E9C-435A-B998-7F5341D08377}" sibTransId="{7A824E2B-62A8-4918-9910-FFACCB79CB31}"/>
    <dgm:cxn modelId="{CCC3C00D-9243-4E73-AFB0-617BEA413661}" type="presOf" srcId="{381441DA-9BDC-4748-9E4C-550396CD63C4}" destId="{E147D02C-9C5B-4E31-AAF1-D00555F3346E}" srcOrd="0" destOrd="0" presId="urn:microsoft.com/office/officeart/2005/8/layout/orgChart1"/>
    <dgm:cxn modelId="{B7429F33-55B9-405C-A834-E2069C7627EE}" type="presOf" srcId="{4D79A26E-9C9F-4B0A-9BC6-83612030BF4A}" destId="{AB64B5D5-1EA6-48A1-8DDD-B24D90DB5048}" srcOrd="1" destOrd="0" presId="urn:microsoft.com/office/officeart/2005/8/layout/orgChart1"/>
    <dgm:cxn modelId="{6E7DACB9-1B63-42BC-9FC6-379783081D8C}" type="presOf" srcId="{CD483E92-C872-4539-921B-CDCB6A68710A}" destId="{94C0F2D0-3195-4F5E-91B7-6870677FA680}" srcOrd="0" destOrd="0" presId="urn:microsoft.com/office/officeart/2005/8/layout/orgChart1"/>
    <dgm:cxn modelId="{CB21C817-CF5F-48E6-AE01-1A2D0B243F94}" type="presOf" srcId="{A20A2A55-F75E-47CD-96EB-9D5D3AE90FDD}" destId="{980DF92F-3FF9-42F0-9D17-778FF7CD166E}" srcOrd="1" destOrd="0" presId="urn:microsoft.com/office/officeart/2005/8/layout/orgChart1"/>
    <dgm:cxn modelId="{C69CBFDA-05C9-466F-8346-E2B6DE284404}" srcId="{4E04B526-C728-4436-9BDF-FB1D7495FFBA}" destId="{7B01E0C0-D7E1-4D84-AA15-B21992071100}" srcOrd="0" destOrd="0" parTransId="{F8732370-46EE-4B5A-86C6-6B1083594BB0}" sibTransId="{99EC4F24-8978-4F82-A415-556D0C1C381D}"/>
    <dgm:cxn modelId="{4CAF7930-7FF7-4A02-BDA6-37767276E795}" type="presOf" srcId="{40EFD255-9BFB-41BB-B219-51B8CDCC52B0}" destId="{FC5A94E0-9BBD-4766-A109-003B0D9ACC0D}" srcOrd="1" destOrd="0" presId="urn:microsoft.com/office/officeart/2005/8/layout/orgChart1"/>
    <dgm:cxn modelId="{8150FA83-432A-4D36-B5FE-428B750431C0}" srcId="{4E04B526-C728-4436-9BDF-FB1D7495FFBA}" destId="{40EFD255-9BFB-41BB-B219-51B8CDCC52B0}" srcOrd="3" destOrd="0" parTransId="{9B62859E-323D-467B-9D83-7AB6ECB3D5F1}" sibTransId="{9C17758C-85C3-4393-A39A-2F98E0054A13}"/>
    <dgm:cxn modelId="{C4A5DD59-F66A-41E0-9597-EEF74B8DF31D}" srcId="{4E04B526-C728-4436-9BDF-FB1D7495FFBA}" destId="{4D79A26E-9C9F-4B0A-9BC6-83612030BF4A}" srcOrd="4" destOrd="0" parTransId="{7D155656-9256-4789-AA6E-C7E5F98473B3}" sibTransId="{0CCD2137-C202-48B2-8441-40B353115601}"/>
    <dgm:cxn modelId="{7CF3592A-47CE-4017-83CA-8ED77DD0C2E6}" srcId="{4E04B526-C728-4436-9BDF-FB1D7495FFBA}" destId="{81631270-6C9E-4E30-8B5D-FFB911085384}" srcOrd="2" destOrd="0" parTransId="{88D1EE4E-4269-4BB5-8FAC-2B1E2B13825B}" sibTransId="{5BC1FC7F-059C-4B08-88E4-DFAD1ABCF713}"/>
    <dgm:cxn modelId="{C008AAC7-EDEF-4B4E-9964-0E791A0F20C0}" type="presOf" srcId="{D157C152-22ED-41BE-A75C-8A5EB6A6277C}" destId="{DA3C7F2C-083C-4B3B-8BCB-A9D3A7DCC524}" srcOrd="0" destOrd="0" presId="urn:microsoft.com/office/officeart/2005/8/layout/orgChart1"/>
    <dgm:cxn modelId="{07B47DD8-BDED-4086-A5B3-B9714F127CF4}" type="presOf" srcId="{F8732370-46EE-4B5A-86C6-6B1083594BB0}" destId="{153FD471-33D6-4C8C-B939-F48F5CDD37C3}" srcOrd="0" destOrd="0" presId="urn:microsoft.com/office/officeart/2005/8/layout/orgChart1"/>
    <dgm:cxn modelId="{94E7828A-C73C-4FD4-BDC2-8E3CA0072D49}" type="presOf" srcId="{56CBD2FE-8E9C-435A-B998-7F5341D08377}" destId="{0D268523-D97B-43A1-8592-2A976B37BE44}" srcOrd="0" destOrd="0" presId="urn:microsoft.com/office/officeart/2005/8/layout/orgChart1"/>
    <dgm:cxn modelId="{82C632E7-B45C-40D5-9621-E6ABCF9BBCCD}" type="presOf" srcId="{A20A2A55-F75E-47CD-96EB-9D5D3AE90FDD}" destId="{67CFBAED-DB4B-467D-8C6B-766F7393A134}" srcOrd="0" destOrd="0" presId="urn:microsoft.com/office/officeart/2005/8/layout/orgChart1"/>
    <dgm:cxn modelId="{F1C3A0C3-825B-41F7-850B-641986AA88FB}" type="presOf" srcId="{4E04B526-C728-4436-9BDF-FB1D7495FFBA}" destId="{271A3322-F924-4119-BF1C-50F7B89490B8}" srcOrd="0" destOrd="0" presId="urn:microsoft.com/office/officeart/2005/8/layout/orgChart1"/>
    <dgm:cxn modelId="{EF3C2D2A-FF37-46BE-99DB-EE015F5093B2}" type="presOf" srcId="{40EFD255-9BFB-41BB-B219-51B8CDCC52B0}" destId="{C6A028FA-160B-4992-AA86-5DE7D3884902}" srcOrd="0" destOrd="0" presId="urn:microsoft.com/office/officeart/2005/8/layout/orgChart1"/>
    <dgm:cxn modelId="{35D4531C-DDFF-464B-B6A9-1275FB5FB063}" type="presOf" srcId="{D157C152-22ED-41BE-A75C-8A5EB6A6277C}" destId="{6398D123-DDA1-4866-A193-F85C9E18C00D}" srcOrd="1" destOrd="0" presId="urn:microsoft.com/office/officeart/2005/8/layout/orgChart1"/>
    <dgm:cxn modelId="{2D81A765-278A-4148-844B-A0659A5749C8}" type="presOf" srcId="{88D1EE4E-4269-4BB5-8FAC-2B1E2B13825B}" destId="{9196D4E8-E4A2-4224-B4A2-251893E55196}" srcOrd="0" destOrd="0" presId="urn:microsoft.com/office/officeart/2005/8/layout/orgChart1"/>
    <dgm:cxn modelId="{0069004C-0614-4626-BB95-4BDBA7C21F74}" type="presOf" srcId="{7D155656-9256-4789-AA6E-C7E5F98473B3}" destId="{177938DB-FD9F-4FBF-9BDC-5BBDE3F8A7A5}" srcOrd="0" destOrd="0" presId="urn:microsoft.com/office/officeart/2005/8/layout/orgChart1"/>
    <dgm:cxn modelId="{9E3886DD-E3C9-4D8C-A492-86A37A54F954}" type="presOf" srcId="{7B01E0C0-D7E1-4D84-AA15-B21992071100}" destId="{9933273F-6047-4EF5-9CD4-CB5DD9147D3A}" srcOrd="1" destOrd="0" presId="urn:microsoft.com/office/officeart/2005/8/layout/orgChart1"/>
    <dgm:cxn modelId="{03ADC159-86EA-4668-9619-A6E8FEAA0F49}" type="presOf" srcId="{81631270-6C9E-4E30-8B5D-FFB911085384}" destId="{3373F4FB-7104-4EEF-A6AF-A3955EF9C86D}" srcOrd="0" destOrd="0" presId="urn:microsoft.com/office/officeart/2005/8/layout/orgChart1"/>
    <dgm:cxn modelId="{E301F134-3520-46D5-858D-641E1FDD466E}" srcId="{CD483E92-C872-4539-921B-CDCB6A68710A}" destId="{4E04B526-C728-4436-9BDF-FB1D7495FFBA}" srcOrd="0" destOrd="0" parTransId="{D7FAEA83-9816-4BB1-8DA4-0C5378AAF4A1}" sibTransId="{2E29D3F9-017C-4608-BEAA-CB04D7AB7031}"/>
    <dgm:cxn modelId="{E4C74528-425F-4C66-969D-150F71B286C5}" type="presOf" srcId="{9B62859E-323D-467B-9D83-7AB6ECB3D5F1}" destId="{79871E3B-5B5F-4990-B050-188F2A014513}" srcOrd="0" destOrd="0" presId="urn:microsoft.com/office/officeart/2005/8/layout/orgChart1"/>
    <dgm:cxn modelId="{3E4D69C0-0B3C-4717-A31F-CABCDDAA0032}" type="presParOf" srcId="{94C0F2D0-3195-4F5E-91B7-6870677FA680}" destId="{BCAD03CE-A579-497B-8819-0AF3A232237B}" srcOrd="0" destOrd="0" presId="urn:microsoft.com/office/officeart/2005/8/layout/orgChart1"/>
    <dgm:cxn modelId="{6AFAE206-07D9-4C05-8041-441BFD482541}" type="presParOf" srcId="{BCAD03CE-A579-497B-8819-0AF3A232237B}" destId="{04258A30-190A-4A37-BC44-1E4DB5FB5C87}" srcOrd="0" destOrd="0" presId="urn:microsoft.com/office/officeart/2005/8/layout/orgChart1"/>
    <dgm:cxn modelId="{DFA52412-B62E-46C4-9135-05BF3BB07509}" type="presParOf" srcId="{04258A30-190A-4A37-BC44-1E4DB5FB5C87}" destId="{271A3322-F924-4119-BF1C-50F7B89490B8}" srcOrd="0" destOrd="0" presId="urn:microsoft.com/office/officeart/2005/8/layout/orgChart1"/>
    <dgm:cxn modelId="{2F1DB462-0E76-4468-828E-8C7A2C4C9D08}" type="presParOf" srcId="{04258A30-190A-4A37-BC44-1E4DB5FB5C87}" destId="{D28CBD82-F5FC-46FD-A8EC-9219C4822FEF}" srcOrd="1" destOrd="0" presId="urn:microsoft.com/office/officeart/2005/8/layout/orgChart1"/>
    <dgm:cxn modelId="{C2B79975-3C81-4ADE-9558-0B5D16874B8F}" type="presParOf" srcId="{BCAD03CE-A579-497B-8819-0AF3A232237B}" destId="{64FA7A62-03F7-4019-94F6-580FE56AA33A}" srcOrd="1" destOrd="0" presId="urn:microsoft.com/office/officeart/2005/8/layout/orgChart1"/>
    <dgm:cxn modelId="{F58B042A-DC18-4286-8E02-A628B4F7C90E}" type="presParOf" srcId="{64FA7A62-03F7-4019-94F6-580FE56AA33A}" destId="{153FD471-33D6-4C8C-B939-F48F5CDD37C3}" srcOrd="0" destOrd="0" presId="urn:microsoft.com/office/officeart/2005/8/layout/orgChart1"/>
    <dgm:cxn modelId="{BACAAF37-D85F-4549-A477-D56E978B5388}" type="presParOf" srcId="{64FA7A62-03F7-4019-94F6-580FE56AA33A}" destId="{49B31793-2BB2-4B91-82A3-859221F5D610}" srcOrd="1" destOrd="0" presId="urn:microsoft.com/office/officeart/2005/8/layout/orgChart1"/>
    <dgm:cxn modelId="{10543FC2-83E7-4955-AE4F-0F6EF66E97BD}" type="presParOf" srcId="{49B31793-2BB2-4B91-82A3-859221F5D610}" destId="{6B7F7D74-3AB1-4962-93C1-C013EFE0E62E}" srcOrd="0" destOrd="0" presId="urn:microsoft.com/office/officeart/2005/8/layout/orgChart1"/>
    <dgm:cxn modelId="{C2A7F55F-5AAD-4F65-861B-A7833F4C3FC9}" type="presParOf" srcId="{6B7F7D74-3AB1-4962-93C1-C013EFE0E62E}" destId="{5DEFBEB2-E3F9-4825-8DDF-75E45DBC2D71}" srcOrd="0" destOrd="0" presId="urn:microsoft.com/office/officeart/2005/8/layout/orgChart1"/>
    <dgm:cxn modelId="{647F2CA0-464E-4CC3-9390-33CFCE101DA8}" type="presParOf" srcId="{6B7F7D74-3AB1-4962-93C1-C013EFE0E62E}" destId="{9933273F-6047-4EF5-9CD4-CB5DD9147D3A}" srcOrd="1" destOrd="0" presId="urn:microsoft.com/office/officeart/2005/8/layout/orgChart1"/>
    <dgm:cxn modelId="{4BA00B20-5BE1-4F1C-8AB9-22DB65A722B4}" type="presParOf" srcId="{49B31793-2BB2-4B91-82A3-859221F5D610}" destId="{062808CE-2371-4171-BE72-EC0D07DAB4D2}" srcOrd="1" destOrd="0" presId="urn:microsoft.com/office/officeart/2005/8/layout/orgChart1"/>
    <dgm:cxn modelId="{5C3C3D49-BBDB-42F4-B8C5-0C367EE3742B}" type="presParOf" srcId="{49B31793-2BB2-4B91-82A3-859221F5D610}" destId="{40A32A0C-87A2-476F-9FDE-C2EA2D96A27E}" srcOrd="2" destOrd="0" presId="urn:microsoft.com/office/officeart/2005/8/layout/orgChart1"/>
    <dgm:cxn modelId="{3EEB4922-B0BF-4EDA-ADE5-A4498BEB0ACF}" type="presParOf" srcId="{64FA7A62-03F7-4019-94F6-580FE56AA33A}" destId="{0D268523-D97B-43A1-8592-2A976B37BE44}" srcOrd="2" destOrd="0" presId="urn:microsoft.com/office/officeart/2005/8/layout/orgChart1"/>
    <dgm:cxn modelId="{49E72057-CBB2-4344-BEB0-F6AED1BECF50}" type="presParOf" srcId="{64FA7A62-03F7-4019-94F6-580FE56AA33A}" destId="{2C0F4329-28B9-4CB8-8920-3C256F3A02DD}" srcOrd="3" destOrd="0" presId="urn:microsoft.com/office/officeart/2005/8/layout/orgChart1"/>
    <dgm:cxn modelId="{6482DA24-444E-4118-BC54-EEA8BA3DC6FF}" type="presParOf" srcId="{2C0F4329-28B9-4CB8-8920-3C256F3A02DD}" destId="{0A45C846-A69F-4EA2-9CBB-05D30B9FAD7E}" srcOrd="0" destOrd="0" presId="urn:microsoft.com/office/officeart/2005/8/layout/orgChart1"/>
    <dgm:cxn modelId="{070E1FEC-B9FB-47F5-8280-32458DD643A1}" type="presParOf" srcId="{0A45C846-A69F-4EA2-9CBB-05D30B9FAD7E}" destId="{67CFBAED-DB4B-467D-8C6B-766F7393A134}" srcOrd="0" destOrd="0" presId="urn:microsoft.com/office/officeart/2005/8/layout/orgChart1"/>
    <dgm:cxn modelId="{4A916F50-04F6-4785-A27B-03A16AEF0E6A}" type="presParOf" srcId="{0A45C846-A69F-4EA2-9CBB-05D30B9FAD7E}" destId="{980DF92F-3FF9-42F0-9D17-778FF7CD166E}" srcOrd="1" destOrd="0" presId="urn:microsoft.com/office/officeart/2005/8/layout/orgChart1"/>
    <dgm:cxn modelId="{E4353FC0-B7BF-446A-A1AC-2D1FAC5D4174}" type="presParOf" srcId="{2C0F4329-28B9-4CB8-8920-3C256F3A02DD}" destId="{EA3F41D7-9125-425E-985D-CA4C48D9C6F9}" srcOrd="1" destOrd="0" presId="urn:microsoft.com/office/officeart/2005/8/layout/orgChart1"/>
    <dgm:cxn modelId="{729C851E-0A4B-4B2F-9BF9-7B626B24ECDF}" type="presParOf" srcId="{2C0F4329-28B9-4CB8-8920-3C256F3A02DD}" destId="{B5FFB59B-B82C-4637-B9FE-1DE0D40DE8CF}" srcOrd="2" destOrd="0" presId="urn:microsoft.com/office/officeart/2005/8/layout/orgChart1"/>
    <dgm:cxn modelId="{913E05CD-5FED-42F3-9097-B866AEA2BB63}" type="presParOf" srcId="{64FA7A62-03F7-4019-94F6-580FE56AA33A}" destId="{9196D4E8-E4A2-4224-B4A2-251893E55196}" srcOrd="4" destOrd="0" presId="urn:microsoft.com/office/officeart/2005/8/layout/orgChart1"/>
    <dgm:cxn modelId="{9BDD9FEF-ED83-4AED-A277-1D45FA7A7DB5}" type="presParOf" srcId="{64FA7A62-03F7-4019-94F6-580FE56AA33A}" destId="{8F9AAA9B-D0A5-4C96-892C-C71A2964D6C5}" srcOrd="5" destOrd="0" presId="urn:microsoft.com/office/officeart/2005/8/layout/orgChart1"/>
    <dgm:cxn modelId="{48B941EA-61D2-4DA3-9BD2-54989B67B0B9}" type="presParOf" srcId="{8F9AAA9B-D0A5-4C96-892C-C71A2964D6C5}" destId="{C1B28615-4959-4642-A21A-E43357248171}" srcOrd="0" destOrd="0" presId="urn:microsoft.com/office/officeart/2005/8/layout/orgChart1"/>
    <dgm:cxn modelId="{46BD1619-CBD7-4D25-95CC-E44BBECA8A3C}" type="presParOf" srcId="{C1B28615-4959-4642-A21A-E43357248171}" destId="{3373F4FB-7104-4EEF-A6AF-A3955EF9C86D}" srcOrd="0" destOrd="0" presId="urn:microsoft.com/office/officeart/2005/8/layout/orgChart1"/>
    <dgm:cxn modelId="{FB23F8CF-B2EC-4919-BC22-7ABC414BA611}" type="presParOf" srcId="{C1B28615-4959-4642-A21A-E43357248171}" destId="{A36545E8-0CA7-47FF-B02E-641D39891A6D}" srcOrd="1" destOrd="0" presId="urn:microsoft.com/office/officeart/2005/8/layout/orgChart1"/>
    <dgm:cxn modelId="{5EC9D7BC-F45A-4B8F-9B04-3C0D41B2A365}" type="presParOf" srcId="{8F9AAA9B-D0A5-4C96-892C-C71A2964D6C5}" destId="{6B0D15F5-381A-46A4-ADF6-8ABB23A3701E}" srcOrd="1" destOrd="0" presId="urn:microsoft.com/office/officeart/2005/8/layout/orgChart1"/>
    <dgm:cxn modelId="{298D26DD-3957-43FE-859F-6797AEBDC61A}" type="presParOf" srcId="{8F9AAA9B-D0A5-4C96-892C-C71A2964D6C5}" destId="{922ED1CF-5E66-4504-9D62-7FA6A0E7E6CE}" srcOrd="2" destOrd="0" presId="urn:microsoft.com/office/officeart/2005/8/layout/orgChart1"/>
    <dgm:cxn modelId="{07B9A584-3CCA-4EAD-AB23-82DFF828B375}" type="presParOf" srcId="{64FA7A62-03F7-4019-94F6-580FE56AA33A}" destId="{79871E3B-5B5F-4990-B050-188F2A014513}" srcOrd="6" destOrd="0" presId="urn:microsoft.com/office/officeart/2005/8/layout/orgChart1"/>
    <dgm:cxn modelId="{2FBCF6C6-9078-4A37-97E0-A9220FDE20EF}" type="presParOf" srcId="{64FA7A62-03F7-4019-94F6-580FE56AA33A}" destId="{7F32C9B8-E750-4ED4-8F61-0F5BE460A417}" srcOrd="7" destOrd="0" presId="urn:microsoft.com/office/officeart/2005/8/layout/orgChart1"/>
    <dgm:cxn modelId="{22E282CE-D709-4222-9640-D91EDFFBF151}" type="presParOf" srcId="{7F32C9B8-E750-4ED4-8F61-0F5BE460A417}" destId="{FCD0E759-DB35-450A-ACC0-801572E37EA1}" srcOrd="0" destOrd="0" presId="urn:microsoft.com/office/officeart/2005/8/layout/orgChart1"/>
    <dgm:cxn modelId="{68AD0F52-1729-45BA-BC8B-F11DC5C11D1C}" type="presParOf" srcId="{FCD0E759-DB35-450A-ACC0-801572E37EA1}" destId="{C6A028FA-160B-4992-AA86-5DE7D3884902}" srcOrd="0" destOrd="0" presId="urn:microsoft.com/office/officeart/2005/8/layout/orgChart1"/>
    <dgm:cxn modelId="{0C0C462E-C8F8-4A68-B8D7-6EC21C6A49C0}" type="presParOf" srcId="{FCD0E759-DB35-450A-ACC0-801572E37EA1}" destId="{FC5A94E0-9BBD-4766-A109-003B0D9ACC0D}" srcOrd="1" destOrd="0" presId="urn:microsoft.com/office/officeart/2005/8/layout/orgChart1"/>
    <dgm:cxn modelId="{53EF1242-950D-4527-91EC-EF7D9F8A4F03}" type="presParOf" srcId="{7F32C9B8-E750-4ED4-8F61-0F5BE460A417}" destId="{46885A8B-D0A4-4AA8-936F-317F65B4D843}" srcOrd="1" destOrd="0" presId="urn:microsoft.com/office/officeart/2005/8/layout/orgChart1"/>
    <dgm:cxn modelId="{353DE328-7CDC-434A-8681-50A28DD9899F}" type="presParOf" srcId="{7F32C9B8-E750-4ED4-8F61-0F5BE460A417}" destId="{316AC7F1-ECB9-4A7F-8D8C-A1D6F96C04C1}" srcOrd="2" destOrd="0" presId="urn:microsoft.com/office/officeart/2005/8/layout/orgChart1"/>
    <dgm:cxn modelId="{ADA71995-C558-45EC-AC79-55807B96CD72}" type="presParOf" srcId="{64FA7A62-03F7-4019-94F6-580FE56AA33A}" destId="{177938DB-FD9F-4FBF-9BDC-5BBDE3F8A7A5}" srcOrd="8" destOrd="0" presId="urn:microsoft.com/office/officeart/2005/8/layout/orgChart1"/>
    <dgm:cxn modelId="{5DAC0299-2F6D-4FA2-856E-90E8FC31A795}" type="presParOf" srcId="{64FA7A62-03F7-4019-94F6-580FE56AA33A}" destId="{91D23A38-30CA-453F-9BEE-AA6E56C41869}" srcOrd="9" destOrd="0" presId="urn:microsoft.com/office/officeart/2005/8/layout/orgChart1"/>
    <dgm:cxn modelId="{6A13AFB2-8F29-4A56-8C73-35620F5F5B02}" type="presParOf" srcId="{91D23A38-30CA-453F-9BEE-AA6E56C41869}" destId="{AD9B9AE7-4154-45B4-8B9D-7B847440CD90}" srcOrd="0" destOrd="0" presId="urn:microsoft.com/office/officeart/2005/8/layout/orgChart1"/>
    <dgm:cxn modelId="{07C26374-E465-4DB1-882A-300EDBBCA8DF}" type="presParOf" srcId="{AD9B9AE7-4154-45B4-8B9D-7B847440CD90}" destId="{35151788-1E03-4C1D-B60A-5673A5CEE463}" srcOrd="0" destOrd="0" presId="urn:microsoft.com/office/officeart/2005/8/layout/orgChart1"/>
    <dgm:cxn modelId="{E58EB531-D057-4492-A69C-DB230739322C}" type="presParOf" srcId="{AD9B9AE7-4154-45B4-8B9D-7B847440CD90}" destId="{AB64B5D5-1EA6-48A1-8DDD-B24D90DB5048}" srcOrd="1" destOrd="0" presId="urn:microsoft.com/office/officeart/2005/8/layout/orgChart1"/>
    <dgm:cxn modelId="{A121FE37-0CDB-49E6-A1A2-828178AB98C8}" type="presParOf" srcId="{91D23A38-30CA-453F-9BEE-AA6E56C41869}" destId="{1EC9C5FF-8B97-4EE5-B0D0-C0173C2041EF}" srcOrd="1" destOrd="0" presId="urn:microsoft.com/office/officeart/2005/8/layout/orgChart1"/>
    <dgm:cxn modelId="{2693C0AA-FE14-4BDF-AF65-49020C3667DC}" type="presParOf" srcId="{91D23A38-30CA-453F-9BEE-AA6E56C41869}" destId="{0571BD73-6C81-4B22-BC55-2940E6920540}" srcOrd="2" destOrd="0" presId="urn:microsoft.com/office/officeart/2005/8/layout/orgChart1"/>
    <dgm:cxn modelId="{47F5A48A-9A35-4F83-AA9A-3E33732B22A8}" type="presParOf" srcId="{64FA7A62-03F7-4019-94F6-580FE56AA33A}" destId="{E147D02C-9C5B-4E31-AAF1-D00555F3346E}" srcOrd="10" destOrd="0" presId="urn:microsoft.com/office/officeart/2005/8/layout/orgChart1"/>
    <dgm:cxn modelId="{0BF3EC26-0D9E-405A-B725-C013B2833CED}" type="presParOf" srcId="{64FA7A62-03F7-4019-94F6-580FE56AA33A}" destId="{5933A1A4-8172-4F5F-81EB-C65999DF2660}" srcOrd="11" destOrd="0" presId="urn:microsoft.com/office/officeart/2005/8/layout/orgChart1"/>
    <dgm:cxn modelId="{7213B5B2-2869-442D-A08B-F686AE6F1204}" type="presParOf" srcId="{5933A1A4-8172-4F5F-81EB-C65999DF2660}" destId="{D9224C97-0E89-497E-901A-47E6D601901A}" srcOrd="0" destOrd="0" presId="urn:microsoft.com/office/officeart/2005/8/layout/orgChart1"/>
    <dgm:cxn modelId="{31237888-CE78-475B-BB8B-0CD067228954}" type="presParOf" srcId="{D9224C97-0E89-497E-901A-47E6D601901A}" destId="{DA3C7F2C-083C-4B3B-8BCB-A9D3A7DCC524}" srcOrd="0" destOrd="0" presId="urn:microsoft.com/office/officeart/2005/8/layout/orgChart1"/>
    <dgm:cxn modelId="{395030C9-4A6E-4B7B-A568-3E70C4E4701E}" type="presParOf" srcId="{D9224C97-0E89-497E-901A-47E6D601901A}" destId="{6398D123-DDA1-4866-A193-F85C9E18C00D}" srcOrd="1" destOrd="0" presId="urn:microsoft.com/office/officeart/2005/8/layout/orgChart1"/>
    <dgm:cxn modelId="{A9F5CCBF-13F3-4B85-9A98-F0B758B5B59D}" type="presParOf" srcId="{5933A1A4-8172-4F5F-81EB-C65999DF2660}" destId="{C596D7E1-9BD6-444A-9921-CA9A10396BBC}" srcOrd="1" destOrd="0" presId="urn:microsoft.com/office/officeart/2005/8/layout/orgChart1"/>
    <dgm:cxn modelId="{8B49F413-79D9-4312-8556-E9529A9721A5}" type="presParOf" srcId="{5933A1A4-8172-4F5F-81EB-C65999DF2660}" destId="{8107D9CA-51EB-4F4C-839A-4FA699DDFBE7}" srcOrd="2" destOrd="0" presId="urn:microsoft.com/office/officeart/2005/8/layout/orgChart1"/>
    <dgm:cxn modelId="{598A659D-BD94-4017-8137-0819F2EDDB8A}" type="presParOf" srcId="{BCAD03CE-A579-497B-8819-0AF3A232237B}" destId="{3E15A406-56A2-4D5B-B843-2AE45FBC0D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483E92-C872-4539-921B-CDCB6A68710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E04B526-C728-4436-9BDF-FB1D7495FFB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Консервативная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идеология</a:t>
          </a:r>
        </a:p>
      </dgm:t>
    </dgm:pt>
    <dgm:pt modelId="{D7FAEA83-9816-4BB1-8DA4-0C5378AAF4A1}" type="parTrans" cxnId="{E301F134-3520-46D5-858D-641E1FDD466E}">
      <dgm:prSet/>
      <dgm:spPr/>
      <dgm:t>
        <a:bodyPr/>
        <a:lstStyle/>
        <a:p>
          <a:endParaRPr lang="ru-RU"/>
        </a:p>
      </dgm:t>
    </dgm:pt>
    <dgm:pt modelId="{2E29D3F9-017C-4608-BEAA-CB04D7AB7031}" type="sibTrans" cxnId="{E301F134-3520-46D5-858D-641E1FDD466E}">
      <dgm:prSet/>
      <dgm:spPr/>
      <dgm:t>
        <a:bodyPr/>
        <a:lstStyle/>
        <a:p>
          <a:endParaRPr lang="ru-RU"/>
        </a:p>
      </dgm:t>
    </dgm:pt>
    <dgm:pt modelId="{7B01E0C0-D7E1-4D84-AA15-B2199207110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Приверженность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традициям</a:t>
          </a:r>
        </a:p>
      </dgm:t>
    </dgm:pt>
    <dgm:pt modelId="{F8732370-46EE-4B5A-86C6-6B1083594BB0}" type="parTrans" cxnId="{C69CBFDA-05C9-466F-8346-E2B6DE284404}">
      <dgm:prSet/>
      <dgm:spPr/>
      <dgm:t>
        <a:bodyPr/>
        <a:lstStyle/>
        <a:p>
          <a:endParaRPr lang="ru-RU"/>
        </a:p>
      </dgm:t>
    </dgm:pt>
    <dgm:pt modelId="{99EC4F24-8978-4F82-A415-556D0C1C381D}" type="sibTrans" cxnId="{C69CBFDA-05C9-466F-8346-E2B6DE284404}">
      <dgm:prSet/>
      <dgm:spPr/>
      <dgm:t>
        <a:bodyPr/>
        <a:lstStyle/>
        <a:p>
          <a:endParaRPr lang="ru-RU"/>
        </a:p>
      </dgm:t>
    </dgm:pt>
    <dgm:pt modelId="{A20A2A55-F75E-47CD-96EB-9D5D3AE90FD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Стабильность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порядок</a:t>
          </a:r>
        </a:p>
      </dgm:t>
    </dgm:pt>
    <dgm:pt modelId="{56CBD2FE-8E9C-435A-B998-7F5341D08377}" type="parTrans" cxnId="{912393BC-2B07-4B4E-B7CF-C2DE1704BFDE}">
      <dgm:prSet/>
      <dgm:spPr/>
      <dgm:t>
        <a:bodyPr/>
        <a:lstStyle/>
        <a:p>
          <a:endParaRPr lang="ru-RU"/>
        </a:p>
      </dgm:t>
    </dgm:pt>
    <dgm:pt modelId="{7A824E2B-62A8-4918-9910-FFACCB79CB31}" type="sibTrans" cxnId="{912393BC-2B07-4B4E-B7CF-C2DE1704BFDE}">
      <dgm:prSet/>
      <dgm:spPr/>
      <dgm:t>
        <a:bodyPr/>
        <a:lstStyle/>
        <a:p>
          <a:endParaRPr lang="ru-RU"/>
        </a:p>
      </dgm:t>
    </dgm:pt>
    <dgm:pt modelId="{81631270-6C9E-4E30-8B5D-FFB91108538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Иерархичность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общества</a:t>
          </a:r>
        </a:p>
      </dgm:t>
    </dgm:pt>
    <dgm:pt modelId="{88D1EE4E-4269-4BB5-8FAC-2B1E2B13825B}" type="parTrans" cxnId="{7CF3592A-47CE-4017-83CA-8ED77DD0C2E6}">
      <dgm:prSet/>
      <dgm:spPr/>
      <dgm:t>
        <a:bodyPr/>
        <a:lstStyle/>
        <a:p>
          <a:endParaRPr lang="ru-RU"/>
        </a:p>
      </dgm:t>
    </dgm:pt>
    <dgm:pt modelId="{5BC1FC7F-059C-4B08-88E4-DFAD1ABCF713}" type="sibTrans" cxnId="{7CF3592A-47CE-4017-83CA-8ED77DD0C2E6}">
      <dgm:prSet/>
      <dgm:spPr/>
      <dgm:t>
        <a:bodyPr/>
        <a:lstStyle/>
        <a:p>
          <a:endParaRPr lang="ru-RU"/>
        </a:p>
      </dgm:t>
    </dgm:pt>
    <dgm:pt modelId="{40EFD255-9BFB-41BB-B219-51B8CDCC52B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Естественное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неравенство</a:t>
          </a:r>
        </a:p>
      </dgm:t>
    </dgm:pt>
    <dgm:pt modelId="{9B62859E-323D-467B-9D83-7AB6ECB3D5F1}" type="parTrans" cxnId="{8150FA83-432A-4D36-B5FE-428B750431C0}">
      <dgm:prSet/>
      <dgm:spPr/>
      <dgm:t>
        <a:bodyPr/>
        <a:lstStyle/>
        <a:p>
          <a:endParaRPr lang="ru-RU"/>
        </a:p>
      </dgm:t>
    </dgm:pt>
    <dgm:pt modelId="{9C17758C-85C3-4393-A39A-2F98E0054A13}" type="sibTrans" cxnId="{8150FA83-432A-4D36-B5FE-428B750431C0}">
      <dgm:prSet/>
      <dgm:spPr/>
      <dgm:t>
        <a:bodyPr/>
        <a:lstStyle/>
        <a:p>
          <a:endParaRPr lang="ru-RU"/>
        </a:p>
      </dgm:t>
    </dgm:pt>
    <dgm:pt modelId="{4D79A26E-9C9F-4B0A-9BC6-83612030BF4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Сильная государственная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власть</a:t>
          </a:r>
        </a:p>
      </dgm:t>
    </dgm:pt>
    <dgm:pt modelId="{7D155656-9256-4789-AA6E-C7E5F98473B3}" type="parTrans" cxnId="{C4A5DD59-F66A-41E0-9597-EEF74B8DF31D}">
      <dgm:prSet/>
      <dgm:spPr/>
      <dgm:t>
        <a:bodyPr/>
        <a:lstStyle/>
        <a:p>
          <a:endParaRPr lang="ru-RU"/>
        </a:p>
      </dgm:t>
    </dgm:pt>
    <dgm:pt modelId="{0CCD2137-C202-48B2-8441-40B353115601}" type="sibTrans" cxnId="{C4A5DD59-F66A-41E0-9597-EEF74B8DF31D}">
      <dgm:prSet/>
      <dgm:spPr/>
      <dgm:t>
        <a:bodyPr/>
        <a:lstStyle/>
        <a:p>
          <a:endParaRPr lang="ru-RU"/>
        </a:p>
      </dgm:t>
    </dgm:pt>
    <dgm:pt modelId="{D157C152-22ED-41BE-A75C-8A5EB6A6277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Частная собственность 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rPr>
            <a:t>свобода предпринимательства</a:t>
          </a:r>
        </a:p>
      </dgm:t>
    </dgm:pt>
    <dgm:pt modelId="{381441DA-9BDC-4748-9E4C-550396CD63C4}" type="parTrans" cxnId="{015A902A-8F82-4628-B3FC-18311CED030F}">
      <dgm:prSet/>
      <dgm:spPr/>
      <dgm:t>
        <a:bodyPr/>
        <a:lstStyle/>
        <a:p>
          <a:endParaRPr lang="ru-RU"/>
        </a:p>
      </dgm:t>
    </dgm:pt>
    <dgm:pt modelId="{739A01F9-F2EF-4072-AA85-048DDBEA1A30}" type="sibTrans" cxnId="{015A902A-8F82-4628-B3FC-18311CED030F}">
      <dgm:prSet/>
      <dgm:spPr/>
      <dgm:t>
        <a:bodyPr/>
        <a:lstStyle/>
        <a:p>
          <a:endParaRPr lang="ru-RU"/>
        </a:p>
      </dgm:t>
    </dgm:pt>
    <dgm:pt modelId="{94C0F2D0-3195-4F5E-91B7-6870677FA680}" type="pres">
      <dgm:prSet presAssocID="{CD483E92-C872-4539-921B-CDCB6A68710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CAD03CE-A579-497B-8819-0AF3A232237B}" type="pres">
      <dgm:prSet presAssocID="{4E04B526-C728-4436-9BDF-FB1D7495FFBA}" presName="hierRoot1" presStyleCnt="0">
        <dgm:presLayoutVars>
          <dgm:hierBranch val="hang"/>
        </dgm:presLayoutVars>
      </dgm:prSet>
      <dgm:spPr/>
    </dgm:pt>
    <dgm:pt modelId="{04258A30-190A-4A37-BC44-1E4DB5FB5C87}" type="pres">
      <dgm:prSet presAssocID="{4E04B526-C728-4436-9BDF-FB1D7495FFBA}" presName="rootComposite1" presStyleCnt="0"/>
      <dgm:spPr/>
    </dgm:pt>
    <dgm:pt modelId="{271A3322-F924-4119-BF1C-50F7B89490B8}" type="pres">
      <dgm:prSet presAssocID="{4E04B526-C728-4436-9BDF-FB1D7495FFBA}" presName="rootText1" presStyleLbl="node0" presStyleIdx="0" presStyleCnt="1" custScaleX="172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8CBD82-F5FC-46FD-A8EC-9219C4822FEF}" type="pres">
      <dgm:prSet presAssocID="{4E04B526-C728-4436-9BDF-FB1D7495FF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4FA7A62-03F7-4019-94F6-580FE56AA33A}" type="pres">
      <dgm:prSet presAssocID="{4E04B526-C728-4436-9BDF-FB1D7495FFBA}" presName="hierChild2" presStyleCnt="0"/>
      <dgm:spPr/>
    </dgm:pt>
    <dgm:pt modelId="{153FD471-33D6-4C8C-B939-F48F5CDD37C3}" type="pres">
      <dgm:prSet presAssocID="{F8732370-46EE-4B5A-86C6-6B1083594BB0}" presName="Name48" presStyleLbl="parChTrans1D2" presStyleIdx="0" presStyleCnt="6"/>
      <dgm:spPr/>
      <dgm:t>
        <a:bodyPr/>
        <a:lstStyle/>
        <a:p>
          <a:endParaRPr lang="ru-RU"/>
        </a:p>
      </dgm:t>
    </dgm:pt>
    <dgm:pt modelId="{49B31793-2BB2-4B91-82A3-859221F5D610}" type="pres">
      <dgm:prSet presAssocID="{7B01E0C0-D7E1-4D84-AA15-B21992071100}" presName="hierRoot2" presStyleCnt="0">
        <dgm:presLayoutVars>
          <dgm:hierBranch/>
        </dgm:presLayoutVars>
      </dgm:prSet>
      <dgm:spPr/>
    </dgm:pt>
    <dgm:pt modelId="{6B7F7D74-3AB1-4962-93C1-C013EFE0E62E}" type="pres">
      <dgm:prSet presAssocID="{7B01E0C0-D7E1-4D84-AA15-B21992071100}" presName="rootComposite" presStyleCnt="0"/>
      <dgm:spPr/>
    </dgm:pt>
    <dgm:pt modelId="{5DEFBEB2-E3F9-4825-8DDF-75E45DBC2D71}" type="pres">
      <dgm:prSet presAssocID="{7B01E0C0-D7E1-4D84-AA15-B21992071100}" presName="rootText" presStyleLbl="node2" presStyleIdx="0" presStyleCnt="6" custScaleX="137427" custLinFactNeighborX="63632" custLinFactNeighborY="22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33273F-6047-4EF5-9CD4-CB5DD9147D3A}" type="pres">
      <dgm:prSet presAssocID="{7B01E0C0-D7E1-4D84-AA15-B21992071100}" presName="rootConnector" presStyleLbl="node2" presStyleIdx="0" presStyleCnt="6"/>
      <dgm:spPr/>
      <dgm:t>
        <a:bodyPr/>
        <a:lstStyle/>
        <a:p>
          <a:endParaRPr lang="ru-RU"/>
        </a:p>
      </dgm:t>
    </dgm:pt>
    <dgm:pt modelId="{062808CE-2371-4171-BE72-EC0D07DAB4D2}" type="pres">
      <dgm:prSet presAssocID="{7B01E0C0-D7E1-4D84-AA15-B21992071100}" presName="hierChild4" presStyleCnt="0"/>
      <dgm:spPr/>
    </dgm:pt>
    <dgm:pt modelId="{40A32A0C-87A2-476F-9FDE-C2EA2D96A27E}" type="pres">
      <dgm:prSet presAssocID="{7B01E0C0-D7E1-4D84-AA15-B21992071100}" presName="hierChild5" presStyleCnt="0"/>
      <dgm:spPr/>
    </dgm:pt>
    <dgm:pt modelId="{0D268523-D97B-43A1-8592-2A976B37BE44}" type="pres">
      <dgm:prSet presAssocID="{56CBD2FE-8E9C-435A-B998-7F5341D08377}" presName="Name48" presStyleLbl="parChTrans1D2" presStyleIdx="1" presStyleCnt="6"/>
      <dgm:spPr/>
      <dgm:t>
        <a:bodyPr/>
        <a:lstStyle/>
        <a:p>
          <a:endParaRPr lang="ru-RU"/>
        </a:p>
      </dgm:t>
    </dgm:pt>
    <dgm:pt modelId="{2C0F4329-28B9-4CB8-8920-3C256F3A02DD}" type="pres">
      <dgm:prSet presAssocID="{A20A2A55-F75E-47CD-96EB-9D5D3AE90FDD}" presName="hierRoot2" presStyleCnt="0">
        <dgm:presLayoutVars>
          <dgm:hierBranch/>
        </dgm:presLayoutVars>
      </dgm:prSet>
      <dgm:spPr/>
    </dgm:pt>
    <dgm:pt modelId="{0A45C846-A69F-4EA2-9CBB-05D30B9FAD7E}" type="pres">
      <dgm:prSet presAssocID="{A20A2A55-F75E-47CD-96EB-9D5D3AE90FDD}" presName="rootComposite" presStyleCnt="0"/>
      <dgm:spPr/>
    </dgm:pt>
    <dgm:pt modelId="{67CFBAED-DB4B-467D-8C6B-766F7393A134}" type="pres">
      <dgm:prSet presAssocID="{A20A2A55-F75E-47CD-96EB-9D5D3AE90FDD}" presName="rootText" presStyleLbl="node2" presStyleIdx="1" presStyleCnt="6" custScaleX="1335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0DF92F-3FF9-42F0-9D17-778FF7CD166E}" type="pres">
      <dgm:prSet presAssocID="{A20A2A55-F75E-47CD-96EB-9D5D3AE90FDD}" presName="rootConnector" presStyleLbl="node2" presStyleIdx="1" presStyleCnt="6"/>
      <dgm:spPr/>
      <dgm:t>
        <a:bodyPr/>
        <a:lstStyle/>
        <a:p>
          <a:endParaRPr lang="ru-RU"/>
        </a:p>
      </dgm:t>
    </dgm:pt>
    <dgm:pt modelId="{EA3F41D7-9125-425E-985D-CA4C48D9C6F9}" type="pres">
      <dgm:prSet presAssocID="{A20A2A55-F75E-47CD-96EB-9D5D3AE90FDD}" presName="hierChild4" presStyleCnt="0"/>
      <dgm:spPr/>
    </dgm:pt>
    <dgm:pt modelId="{B5FFB59B-B82C-4637-B9FE-1DE0D40DE8CF}" type="pres">
      <dgm:prSet presAssocID="{A20A2A55-F75E-47CD-96EB-9D5D3AE90FDD}" presName="hierChild5" presStyleCnt="0"/>
      <dgm:spPr/>
    </dgm:pt>
    <dgm:pt modelId="{9196D4E8-E4A2-4224-B4A2-251893E55196}" type="pres">
      <dgm:prSet presAssocID="{88D1EE4E-4269-4BB5-8FAC-2B1E2B13825B}" presName="Name48" presStyleLbl="parChTrans1D2" presStyleIdx="2" presStyleCnt="6"/>
      <dgm:spPr/>
      <dgm:t>
        <a:bodyPr/>
        <a:lstStyle/>
        <a:p>
          <a:endParaRPr lang="ru-RU"/>
        </a:p>
      </dgm:t>
    </dgm:pt>
    <dgm:pt modelId="{8F9AAA9B-D0A5-4C96-892C-C71A2964D6C5}" type="pres">
      <dgm:prSet presAssocID="{81631270-6C9E-4E30-8B5D-FFB911085384}" presName="hierRoot2" presStyleCnt="0">
        <dgm:presLayoutVars>
          <dgm:hierBranch/>
        </dgm:presLayoutVars>
      </dgm:prSet>
      <dgm:spPr/>
    </dgm:pt>
    <dgm:pt modelId="{C1B28615-4959-4642-A21A-E43357248171}" type="pres">
      <dgm:prSet presAssocID="{81631270-6C9E-4E30-8B5D-FFB911085384}" presName="rootComposite" presStyleCnt="0"/>
      <dgm:spPr/>
    </dgm:pt>
    <dgm:pt modelId="{3373F4FB-7104-4EEF-A6AF-A3955EF9C86D}" type="pres">
      <dgm:prSet presAssocID="{81631270-6C9E-4E30-8B5D-FFB911085384}" presName="rootText" presStyleLbl="node2" presStyleIdx="2" presStyleCnt="6" custScaleX="141329" custLinFactNeighborX="59889" custLinFactNeighborY="4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6545E8-0CA7-47FF-B02E-641D39891A6D}" type="pres">
      <dgm:prSet presAssocID="{81631270-6C9E-4E30-8B5D-FFB911085384}" presName="rootConnector" presStyleLbl="node2" presStyleIdx="2" presStyleCnt="6"/>
      <dgm:spPr/>
      <dgm:t>
        <a:bodyPr/>
        <a:lstStyle/>
        <a:p>
          <a:endParaRPr lang="ru-RU"/>
        </a:p>
      </dgm:t>
    </dgm:pt>
    <dgm:pt modelId="{6B0D15F5-381A-46A4-ADF6-8ABB23A3701E}" type="pres">
      <dgm:prSet presAssocID="{81631270-6C9E-4E30-8B5D-FFB911085384}" presName="hierChild4" presStyleCnt="0"/>
      <dgm:spPr/>
    </dgm:pt>
    <dgm:pt modelId="{922ED1CF-5E66-4504-9D62-7FA6A0E7E6CE}" type="pres">
      <dgm:prSet presAssocID="{81631270-6C9E-4E30-8B5D-FFB911085384}" presName="hierChild5" presStyleCnt="0"/>
      <dgm:spPr/>
    </dgm:pt>
    <dgm:pt modelId="{79871E3B-5B5F-4990-B050-188F2A014513}" type="pres">
      <dgm:prSet presAssocID="{9B62859E-323D-467B-9D83-7AB6ECB3D5F1}" presName="Name48" presStyleLbl="parChTrans1D2" presStyleIdx="3" presStyleCnt="6"/>
      <dgm:spPr/>
      <dgm:t>
        <a:bodyPr/>
        <a:lstStyle/>
        <a:p>
          <a:endParaRPr lang="ru-RU"/>
        </a:p>
      </dgm:t>
    </dgm:pt>
    <dgm:pt modelId="{7F32C9B8-E750-4ED4-8F61-0F5BE460A417}" type="pres">
      <dgm:prSet presAssocID="{40EFD255-9BFB-41BB-B219-51B8CDCC52B0}" presName="hierRoot2" presStyleCnt="0">
        <dgm:presLayoutVars>
          <dgm:hierBranch/>
        </dgm:presLayoutVars>
      </dgm:prSet>
      <dgm:spPr/>
    </dgm:pt>
    <dgm:pt modelId="{FCD0E759-DB35-450A-ACC0-801572E37EA1}" type="pres">
      <dgm:prSet presAssocID="{40EFD255-9BFB-41BB-B219-51B8CDCC52B0}" presName="rootComposite" presStyleCnt="0"/>
      <dgm:spPr/>
    </dgm:pt>
    <dgm:pt modelId="{C6A028FA-160B-4992-AA86-5DE7D3884902}" type="pres">
      <dgm:prSet presAssocID="{40EFD255-9BFB-41BB-B219-51B8CDCC52B0}" presName="rootText" presStyleLbl="node2" presStyleIdx="3" presStyleCnt="6" custScaleX="1446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5A94E0-9BBD-4766-A109-003B0D9ACC0D}" type="pres">
      <dgm:prSet presAssocID="{40EFD255-9BFB-41BB-B219-51B8CDCC52B0}" presName="rootConnector" presStyleLbl="node2" presStyleIdx="3" presStyleCnt="6"/>
      <dgm:spPr/>
      <dgm:t>
        <a:bodyPr/>
        <a:lstStyle/>
        <a:p>
          <a:endParaRPr lang="ru-RU"/>
        </a:p>
      </dgm:t>
    </dgm:pt>
    <dgm:pt modelId="{46885A8B-D0A4-4AA8-936F-317F65B4D843}" type="pres">
      <dgm:prSet presAssocID="{40EFD255-9BFB-41BB-B219-51B8CDCC52B0}" presName="hierChild4" presStyleCnt="0"/>
      <dgm:spPr/>
    </dgm:pt>
    <dgm:pt modelId="{316AC7F1-ECB9-4A7F-8D8C-A1D6F96C04C1}" type="pres">
      <dgm:prSet presAssocID="{40EFD255-9BFB-41BB-B219-51B8CDCC52B0}" presName="hierChild5" presStyleCnt="0"/>
      <dgm:spPr/>
    </dgm:pt>
    <dgm:pt modelId="{177938DB-FD9F-4FBF-9BDC-5BBDE3F8A7A5}" type="pres">
      <dgm:prSet presAssocID="{7D155656-9256-4789-AA6E-C7E5F98473B3}" presName="Name48" presStyleLbl="parChTrans1D2" presStyleIdx="4" presStyleCnt="6"/>
      <dgm:spPr/>
      <dgm:t>
        <a:bodyPr/>
        <a:lstStyle/>
        <a:p>
          <a:endParaRPr lang="ru-RU"/>
        </a:p>
      </dgm:t>
    </dgm:pt>
    <dgm:pt modelId="{91D23A38-30CA-453F-9BEE-AA6E56C41869}" type="pres">
      <dgm:prSet presAssocID="{4D79A26E-9C9F-4B0A-9BC6-83612030BF4A}" presName="hierRoot2" presStyleCnt="0">
        <dgm:presLayoutVars>
          <dgm:hierBranch/>
        </dgm:presLayoutVars>
      </dgm:prSet>
      <dgm:spPr/>
    </dgm:pt>
    <dgm:pt modelId="{AD9B9AE7-4154-45B4-8B9D-7B847440CD90}" type="pres">
      <dgm:prSet presAssocID="{4D79A26E-9C9F-4B0A-9BC6-83612030BF4A}" presName="rootComposite" presStyleCnt="0"/>
      <dgm:spPr/>
    </dgm:pt>
    <dgm:pt modelId="{35151788-1E03-4C1D-B60A-5673A5CEE463}" type="pres">
      <dgm:prSet presAssocID="{4D79A26E-9C9F-4B0A-9BC6-83612030BF4A}" presName="rootText" presStyleLbl="node2" presStyleIdx="4" presStyleCnt="6" custScaleX="2051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64B5D5-1EA6-48A1-8DDD-B24D90DB5048}" type="pres">
      <dgm:prSet presAssocID="{4D79A26E-9C9F-4B0A-9BC6-83612030BF4A}" presName="rootConnector" presStyleLbl="node2" presStyleIdx="4" presStyleCnt="6"/>
      <dgm:spPr/>
      <dgm:t>
        <a:bodyPr/>
        <a:lstStyle/>
        <a:p>
          <a:endParaRPr lang="ru-RU"/>
        </a:p>
      </dgm:t>
    </dgm:pt>
    <dgm:pt modelId="{1EC9C5FF-8B97-4EE5-B0D0-C0173C2041EF}" type="pres">
      <dgm:prSet presAssocID="{4D79A26E-9C9F-4B0A-9BC6-83612030BF4A}" presName="hierChild4" presStyleCnt="0"/>
      <dgm:spPr/>
    </dgm:pt>
    <dgm:pt modelId="{0571BD73-6C81-4B22-BC55-2940E6920540}" type="pres">
      <dgm:prSet presAssocID="{4D79A26E-9C9F-4B0A-9BC6-83612030BF4A}" presName="hierChild5" presStyleCnt="0"/>
      <dgm:spPr/>
    </dgm:pt>
    <dgm:pt modelId="{E147D02C-9C5B-4E31-AAF1-D00555F3346E}" type="pres">
      <dgm:prSet presAssocID="{381441DA-9BDC-4748-9E4C-550396CD63C4}" presName="Name48" presStyleLbl="parChTrans1D2" presStyleIdx="5" presStyleCnt="6"/>
      <dgm:spPr/>
      <dgm:t>
        <a:bodyPr/>
        <a:lstStyle/>
        <a:p>
          <a:endParaRPr lang="ru-RU"/>
        </a:p>
      </dgm:t>
    </dgm:pt>
    <dgm:pt modelId="{5933A1A4-8172-4F5F-81EB-C65999DF2660}" type="pres">
      <dgm:prSet presAssocID="{D157C152-22ED-41BE-A75C-8A5EB6A6277C}" presName="hierRoot2" presStyleCnt="0">
        <dgm:presLayoutVars>
          <dgm:hierBranch/>
        </dgm:presLayoutVars>
      </dgm:prSet>
      <dgm:spPr/>
    </dgm:pt>
    <dgm:pt modelId="{D9224C97-0E89-497E-901A-47E6D601901A}" type="pres">
      <dgm:prSet presAssocID="{D157C152-22ED-41BE-A75C-8A5EB6A6277C}" presName="rootComposite" presStyleCnt="0"/>
      <dgm:spPr/>
    </dgm:pt>
    <dgm:pt modelId="{DA3C7F2C-083C-4B3B-8BCB-A9D3A7DCC524}" type="pres">
      <dgm:prSet presAssocID="{D157C152-22ED-41BE-A75C-8A5EB6A6277C}" presName="rootText" presStyleLbl="node2" presStyleIdx="5" presStyleCnt="6" custScaleX="2005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98D123-DDA1-4866-A193-F85C9E18C00D}" type="pres">
      <dgm:prSet presAssocID="{D157C152-22ED-41BE-A75C-8A5EB6A6277C}" presName="rootConnector" presStyleLbl="node2" presStyleIdx="5" presStyleCnt="6"/>
      <dgm:spPr/>
      <dgm:t>
        <a:bodyPr/>
        <a:lstStyle/>
        <a:p>
          <a:endParaRPr lang="ru-RU"/>
        </a:p>
      </dgm:t>
    </dgm:pt>
    <dgm:pt modelId="{C596D7E1-9BD6-444A-9921-CA9A10396BBC}" type="pres">
      <dgm:prSet presAssocID="{D157C152-22ED-41BE-A75C-8A5EB6A6277C}" presName="hierChild4" presStyleCnt="0"/>
      <dgm:spPr/>
    </dgm:pt>
    <dgm:pt modelId="{8107D9CA-51EB-4F4C-839A-4FA699DDFBE7}" type="pres">
      <dgm:prSet presAssocID="{D157C152-22ED-41BE-A75C-8A5EB6A6277C}" presName="hierChild5" presStyleCnt="0"/>
      <dgm:spPr/>
    </dgm:pt>
    <dgm:pt modelId="{3E15A406-56A2-4D5B-B843-2AE45FBC0DBF}" type="pres">
      <dgm:prSet presAssocID="{4E04B526-C728-4436-9BDF-FB1D7495FFBA}" presName="hierChild3" presStyleCnt="0"/>
      <dgm:spPr/>
    </dgm:pt>
  </dgm:ptLst>
  <dgm:cxnLst>
    <dgm:cxn modelId="{974CE9A4-6C26-4E89-A9E7-21C06B49984B}" type="presOf" srcId="{40EFD255-9BFB-41BB-B219-51B8CDCC52B0}" destId="{FC5A94E0-9BBD-4766-A109-003B0D9ACC0D}" srcOrd="1" destOrd="0" presId="urn:microsoft.com/office/officeart/2005/8/layout/orgChart1"/>
    <dgm:cxn modelId="{6369A178-FACB-473B-8C2B-6D0DE4A7C8A5}" type="presOf" srcId="{7D155656-9256-4789-AA6E-C7E5F98473B3}" destId="{177938DB-FD9F-4FBF-9BDC-5BBDE3F8A7A5}" srcOrd="0" destOrd="0" presId="urn:microsoft.com/office/officeart/2005/8/layout/orgChart1"/>
    <dgm:cxn modelId="{48828004-DDDD-4EA2-8A25-7F00891A4EB9}" type="presOf" srcId="{7B01E0C0-D7E1-4D84-AA15-B21992071100}" destId="{9933273F-6047-4EF5-9CD4-CB5DD9147D3A}" srcOrd="1" destOrd="0" presId="urn:microsoft.com/office/officeart/2005/8/layout/orgChart1"/>
    <dgm:cxn modelId="{015A902A-8F82-4628-B3FC-18311CED030F}" srcId="{4E04B526-C728-4436-9BDF-FB1D7495FFBA}" destId="{D157C152-22ED-41BE-A75C-8A5EB6A6277C}" srcOrd="5" destOrd="0" parTransId="{381441DA-9BDC-4748-9E4C-550396CD63C4}" sibTransId="{739A01F9-F2EF-4072-AA85-048DDBEA1A30}"/>
    <dgm:cxn modelId="{912393BC-2B07-4B4E-B7CF-C2DE1704BFDE}" srcId="{4E04B526-C728-4436-9BDF-FB1D7495FFBA}" destId="{A20A2A55-F75E-47CD-96EB-9D5D3AE90FDD}" srcOrd="1" destOrd="0" parTransId="{56CBD2FE-8E9C-435A-B998-7F5341D08377}" sibTransId="{7A824E2B-62A8-4918-9910-FFACCB79CB31}"/>
    <dgm:cxn modelId="{8F5DE6C3-0997-4EDD-92F8-03872B073D03}" type="presOf" srcId="{4E04B526-C728-4436-9BDF-FB1D7495FFBA}" destId="{D28CBD82-F5FC-46FD-A8EC-9219C4822FEF}" srcOrd="1" destOrd="0" presId="urn:microsoft.com/office/officeart/2005/8/layout/orgChart1"/>
    <dgm:cxn modelId="{91EB6330-A7B0-4775-AB12-A2CCBD51D426}" type="presOf" srcId="{4E04B526-C728-4436-9BDF-FB1D7495FFBA}" destId="{271A3322-F924-4119-BF1C-50F7B89490B8}" srcOrd="0" destOrd="0" presId="urn:microsoft.com/office/officeart/2005/8/layout/orgChart1"/>
    <dgm:cxn modelId="{FD28BFBC-0C1F-4D77-B882-935F27BF76E1}" type="presOf" srcId="{A20A2A55-F75E-47CD-96EB-9D5D3AE90FDD}" destId="{980DF92F-3FF9-42F0-9D17-778FF7CD166E}" srcOrd="1" destOrd="0" presId="urn:microsoft.com/office/officeart/2005/8/layout/orgChart1"/>
    <dgm:cxn modelId="{C69CBFDA-05C9-466F-8346-E2B6DE284404}" srcId="{4E04B526-C728-4436-9BDF-FB1D7495FFBA}" destId="{7B01E0C0-D7E1-4D84-AA15-B21992071100}" srcOrd="0" destOrd="0" parTransId="{F8732370-46EE-4B5A-86C6-6B1083594BB0}" sibTransId="{99EC4F24-8978-4F82-A415-556D0C1C381D}"/>
    <dgm:cxn modelId="{B2478591-6324-40F6-8C86-C8D0C06BE30B}" type="presOf" srcId="{F8732370-46EE-4B5A-86C6-6B1083594BB0}" destId="{153FD471-33D6-4C8C-B939-F48F5CDD37C3}" srcOrd="0" destOrd="0" presId="urn:microsoft.com/office/officeart/2005/8/layout/orgChart1"/>
    <dgm:cxn modelId="{8150FA83-432A-4D36-B5FE-428B750431C0}" srcId="{4E04B526-C728-4436-9BDF-FB1D7495FFBA}" destId="{40EFD255-9BFB-41BB-B219-51B8CDCC52B0}" srcOrd="3" destOrd="0" parTransId="{9B62859E-323D-467B-9D83-7AB6ECB3D5F1}" sibTransId="{9C17758C-85C3-4393-A39A-2F98E0054A13}"/>
    <dgm:cxn modelId="{24CEE1E0-F14E-46F4-AC76-BB7CF0C72948}" type="presOf" srcId="{D157C152-22ED-41BE-A75C-8A5EB6A6277C}" destId="{6398D123-DDA1-4866-A193-F85C9E18C00D}" srcOrd="1" destOrd="0" presId="urn:microsoft.com/office/officeart/2005/8/layout/orgChart1"/>
    <dgm:cxn modelId="{C5AC1535-0097-443B-805F-02D9CFB94BB6}" type="presOf" srcId="{A20A2A55-F75E-47CD-96EB-9D5D3AE90FDD}" destId="{67CFBAED-DB4B-467D-8C6B-766F7393A134}" srcOrd="0" destOrd="0" presId="urn:microsoft.com/office/officeart/2005/8/layout/orgChart1"/>
    <dgm:cxn modelId="{C4A5DD59-F66A-41E0-9597-EEF74B8DF31D}" srcId="{4E04B526-C728-4436-9BDF-FB1D7495FFBA}" destId="{4D79A26E-9C9F-4B0A-9BC6-83612030BF4A}" srcOrd="4" destOrd="0" parTransId="{7D155656-9256-4789-AA6E-C7E5F98473B3}" sibTransId="{0CCD2137-C202-48B2-8441-40B353115601}"/>
    <dgm:cxn modelId="{801FFED5-6098-4698-9360-9C23F47CFA9B}" type="presOf" srcId="{7B01E0C0-D7E1-4D84-AA15-B21992071100}" destId="{5DEFBEB2-E3F9-4825-8DDF-75E45DBC2D71}" srcOrd="0" destOrd="0" presId="urn:microsoft.com/office/officeart/2005/8/layout/orgChart1"/>
    <dgm:cxn modelId="{7CF3592A-47CE-4017-83CA-8ED77DD0C2E6}" srcId="{4E04B526-C728-4436-9BDF-FB1D7495FFBA}" destId="{81631270-6C9E-4E30-8B5D-FFB911085384}" srcOrd="2" destOrd="0" parTransId="{88D1EE4E-4269-4BB5-8FAC-2B1E2B13825B}" sibTransId="{5BC1FC7F-059C-4B08-88E4-DFAD1ABCF713}"/>
    <dgm:cxn modelId="{A42D7A21-444D-428A-BE12-995E80928B4C}" type="presOf" srcId="{CD483E92-C872-4539-921B-CDCB6A68710A}" destId="{94C0F2D0-3195-4F5E-91B7-6870677FA680}" srcOrd="0" destOrd="0" presId="urn:microsoft.com/office/officeart/2005/8/layout/orgChart1"/>
    <dgm:cxn modelId="{17923B66-979C-43EE-91BB-11B4A6F44FD4}" type="presOf" srcId="{81631270-6C9E-4E30-8B5D-FFB911085384}" destId="{3373F4FB-7104-4EEF-A6AF-A3955EF9C86D}" srcOrd="0" destOrd="0" presId="urn:microsoft.com/office/officeart/2005/8/layout/orgChart1"/>
    <dgm:cxn modelId="{C3799507-FB94-4FAD-A4AE-B1D9C024C770}" type="presOf" srcId="{9B62859E-323D-467B-9D83-7AB6ECB3D5F1}" destId="{79871E3B-5B5F-4990-B050-188F2A014513}" srcOrd="0" destOrd="0" presId="urn:microsoft.com/office/officeart/2005/8/layout/orgChart1"/>
    <dgm:cxn modelId="{F7D7FB6E-69E5-4B7D-872D-300333F2EB82}" type="presOf" srcId="{81631270-6C9E-4E30-8B5D-FFB911085384}" destId="{A36545E8-0CA7-47FF-B02E-641D39891A6D}" srcOrd="1" destOrd="0" presId="urn:microsoft.com/office/officeart/2005/8/layout/orgChart1"/>
    <dgm:cxn modelId="{91300CD3-E396-4624-B3A9-3D54A59A62B7}" type="presOf" srcId="{88D1EE4E-4269-4BB5-8FAC-2B1E2B13825B}" destId="{9196D4E8-E4A2-4224-B4A2-251893E55196}" srcOrd="0" destOrd="0" presId="urn:microsoft.com/office/officeart/2005/8/layout/orgChart1"/>
    <dgm:cxn modelId="{03D2F946-0D40-42C6-8FA4-D1CD46C9164D}" type="presOf" srcId="{4D79A26E-9C9F-4B0A-9BC6-83612030BF4A}" destId="{AB64B5D5-1EA6-48A1-8DDD-B24D90DB5048}" srcOrd="1" destOrd="0" presId="urn:microsoft.com/office/officeart/2005/8/layout/orgChart1"/>
    <dgm:cxn modelId="{CC3301B0-6236-4C47-A2AD-54CD75763F1F}" type="presOf" srcId="{56CBD2FE-8E9C-435A-B998-7F5341D08377}" destId="{0D268523-D97B-43A1-8592-2A976B37BE44}" srcOrd="0" destOrd="0" presId="urn:microsoft.com/office/officeart/2005/8/layout/orgChart1"/>
    <dgm:cxn modelId="{1711CD3B-D69B-4E79-947F-C1C93146A270}" type="presOf" srcId="{D157C152-22ED-41BE-A75C-8A5EB6A6277C}" destId="{DA3C7F2C-083C-4B3B-8BCB-A9D3A7DCC524}" srcOrd="0" destOrd="0" presId="urn:microsoft.com/office/officeart/2005/8/layout/orgChart1"/>
    <dgm:cxn modelId="{D84F2722-8F92-4065-9D15-0CC287AC2186}" type="presOf" srcId="{4D79A26E-9C9F-4B0A-9BC6-83612030BF4A}" destId="{35151788-1E03-4C1D-B60A-5673A5CEE463}" srcOrd="0" destOrd="0" presId="urn:microsoft.com/office/officeart/2005/8/layout/orgChart1"/>
    <dgm:cxn modelId="{1FB77C3C-4265-4205-BA03-FDA9A23C9553}" type="presOf" srcId="{40EFD255-9BFB-41BB-B219-51B8CDCC52B0}" destId="{C6A028FA-160B-4992-AA86-5DE7D3884902}" srcOrd="0" destOrd="0" presId="urn:microsoft.com/office/officeart/2005/8/layout/orgChart1"/>
    <dgm:cxn modelId="{E301F134-3520-46D5-858D-641E1FDD466E}" srcId="{CD483E92-C872-4539-921B-CDCB6A68710A}" destId="{4E04B526-C728-4436-9BDF-FB1D7495FFBA}" srcOrd="0" destOrd="0" parTransId="{D7FAEA83-9816-4BB1-8DA4-0C5378AAF4A1}" sibTransId="{2E29D3F9-017C-4608-BEAA-CB04D7AB7031}"/>
    <dgm:cxn modelId="{E49C2CE4-AEC8-4CC7-B57C-57E32B539E65}" type="presOf" srcId="{381441DA-9BDC-4748-9E4C-550396CD63C4}" destId="{E147D02C-9C5B-4E31-AAF1-D00555F3346E}" srcOrd="0" destOrd="0" presId="urn:microsoft.com/office/officeart/2005/8/layout/orgChart1"/>
    <dgm:cxn modelId="{B128F546-0204-41BA-BC8B-F53619FC3411}" type="presParOf" srcId="{94C0F2D0-3195-4F5E-91B7-6870677FA680}" destId="{BCAD03CE-A579-497B-8819-0AF3A232237B}" srcOrd="0" destOrd="0" presId="urn:microsoft.com/office/officeart/2005/8/layout/orgChart1"/>
    <dgm:cxn modelId="{BBD77DDA-11D1-4B47-9550-2BC9D9B36D8D}" type="presParOf" srcId="{BCAD03CE-A579-497B-8819-0AF3A232237B}" destId="{04258A30-190A-4A37-BC44-1E4DB5FB5C87}" srcOrd="0" destOrd="0" presId="urn:microsoft.com/office/officeart/2005/8/layout/orgChart1"/>
    <dgm:cxn modelId="{50F7F3EE-423B-49C5-8087-416CD841C797}" type="presParOf" srcId="{04258A30-190A-4A37-BC44-1E4DB5FB5C87}" destId="{271A3322-F924-4119-BF1C-50F7B89490B8}" srcOrd="0" destOrd="0" presId="urn:microsoft.com/office/officeart/2005/8/layout/orgChart1"/>
    <dgm:cxn modelId="{387DC718-50D8-40A9-9064-02999F11AAAC}" type="presParOf" srcId="{04258A30-190A-4A37-BC44-1E4DB5FB5C87}" destId="{D28CBD82-F5FC-46FD-A8EC-9219C4822FEF}" srcOrd="1" destOrd="0" presId="urn:microsoft.com/office/officeart/2005/8/layout/orgChart1"/>
    <dgm:cxn modelId="{DAAEDD0A-D82C-4908-BC41-1FA405AD4AF4}" type="presParOf" srcId="{BCAD03CE-A579-497B-8819-0AF3A232237B}" destId="{64FA7A62-03F7-4019-94F6-580FE56AA33A}" srcOrd="1" destOrd="0" presId="urn:microsoft.com/office/officeart/2005/8/layout/orgChart1"/>
    <dgm:cxn modelId="{668BF89F-1B1B-479B-B57B-94C043C91837}" type="presParOf" srcId="{64FA7A62-03F7-4019-94F6-580FE56AA33A}" destId="{153FD471-33D6-4C8C-B939-F48F5CDD37C3}" srcOrd="0" destOrd="0" presId="urn:microsoft.com/office/officeart/2005/8/layout/orgChart1"/>
    <dgm:cxn modelId="{5BA00811-3361-47E0-B87D-CE74FF20DD28}" type="presParOf" srcId="{64FA7A62-03F7-4019-94F6-580FE56AA33A}" destId="{49B31793-2BB2-4B91-82A3-859221F5D610}" srcOrd="1" destOrd="0" presId="urn:microsoft.com/office/officeart/2005/8/layout/orgChart1"/>
    <dgm:cxn modelId="{D355BE84-DD22-43B5-BCD8-658D1B2B8032}" type="presParOf" srcId="{49B31793-2BB2-4B91-82A3-859221F5D610}" destId="{6B7F7D74-3AB1-4962-93C1-C013EFE0E62E}" srcOrd="0" destOrd="0" presId="urn:microsoft.com/office/officeart/2005/8/layout/orgChart1"/>
    <dgm:cxn modelId="{71237855-4827-4013-93E2-002675BFAB5B}" type="presParOf" srcId="{6B7F7D74-3AB1-4962-93C1-C013EFE0E62E}" destId="{5DEFBEB2-E3F9-4825-8DDF-75E45DBC2D71}" srcOrd="0" destOrd="0" presId="urn:microsoft.com/office/officeart/2005/8/layout/orgChart1"/>
    <dgm:cxn modelId="{02F92E58-7013-45E3-8BFC-75F20F5A02AF}" type="presParOf" srcId="{6B7F7D74-3AB1-4962-93C1-C013EFE0E62E}" destId="{9933273F-6047-4EF5-9CD4-CB5DD9147D3A}" srcOrd="1" destOrd="0" presId="urn:microsoft.com/office/officeart/2005/8/layout/orgChart1"/>
    <dgm:cxn modelId="{E155D8B3-570A-4929-8177-0083D7DC38FE}" type="presParOf" srcId="{49B31793-2BB2-4B91-82A3-859221F5D610}" destId="{062808CE-2371-4171-BE72-EC0D07DAB4D2}" srcOrd="1" destOrd="0" presId="urn:microsoft.com/office/officeart/2005/8/layout/orgChart1"/>
    <dgm:cxn modelId="{264FAC33-0E38-4119-A74E-A883D8CD2840}" type="presParOf" srcId="{49B31793-2BB2-4B91-82A3-859221F5D610}" destId="{40A32A0C-87A2-476F-9FDE-C2EA2D96A27E}" srcOrd="2" destOrd="0" presId="urn:microsoft.com/office/officeart/2005/8/layout/orgChart1"/>
    <dgm:cxn modelId="{4366183E-18E7-4EC2-92F8-0EA83FE3351E}" type="presParOf" srcId="{64FA7A62-03F7-4019-94F6-580FE56AA33A}" destId="{0D268523-D97B-43A1-8592-2A976B37BE44}" srcOrd="2" destOrd="0" presId="urn:microsoft.com/office/officeart/2005/8/layout/orgChart1"/>
    <dgm:cxn modelId="{3A950246-DEFA-4E4B-997E-84A616EBEF11}" type="presParOf" srcId="{64FA7A62-03F7-4019-94F6-580FE56AA33A}" destId="{2C0F4329-28B9-4CB8-8920-3C256F3A02DD}" srcOrd="3" destOrd="0" presId="urn:microsoft.com/office/officeart/2005/8/layout/orgChart1"/>
    <dgm:cxn modelId="{2970139A-A295-48DA-859B-E2197738A71F}" type="presParOf" srcId="{2C0F4329-28B9-4CB8-8920-3C256F3A02DD}" destId="{0A45C846-A69F-4EA2-9CBB-05D30B9FAD7E}" srcOrd="0" destOrd="0" presId="urn:microsoft.com/office/officeart/2005/8/layout/orgChart1"/>
    <dgm:cxn modelId="{7302044E-3689-46F4-B580-02EA777513D9}" type="presParOf" srcId="{0A45C846-A69F-4EA2-9CBB-05D30B9FAD7E}" destId="{67CFBAED-DB4B-467D-8C6B-766F7393A134}" srcOrd="0" destOrd="0" presId="urn:microsoft.com/office/officeart/2005/8/layout/orgChart1"/>
    <dgm:cxn modelId="{FF64C020-156B-4666-98B9-751A96C2A70C}" type="presParOf" srcId="{0A45C846-A69F-4EA2-9CBB-05D30B9FAD7E}" destId="{980DF92F-3FF9-42F0-9D17-778FF7CD166E}" srcOrd="1" destOrd="0" presId="urn:microsoft.com/office/officeart/2005/8/layout/orgChart1"/>
    <dgm:cxn modelId="{AC6A5073-518A-4B87-BE27-952A3ED40E51}" type="presParOf" srcId="{2C0F4329-28B9-4CB8-8920-3C256F3A02DD}" destId="{EA3F41D7-9125-425E-985D-CA4C48D9C6F9}" srcOrd="1" destOrd="0" presId="urn:microsoft.com/office/officeart/2005/8/layout/orgChart1"/>
    <dgm:cxn modelId="{7EFC4469-D81E-4A22-924F-C3072D608137}" type="presParOf" srcId="{2C0F4329-28B9-4CB8-8920-3C256F3A02DD}" destId="{B5FFB59B-B82C-4637-B9FE-1DE0D40DE8CF}" srcOrd="2" destOrd="0" presId="urn:microsoft.com/office/officeart/2005/8/layout/orgChart1"/>
    <dgm:cxn modelId="{31E6CE35-ED97-4A3D-B72E-DDE0F68EE0D6}" type="presParOf" srcId="{64FA7A62-03F7-4019-94F6-580FE56AA33A}" destId="{9196D4E8-E4A2-4224-B4A2-251893E55196}" srcOrd="4" destOrd="0" presId="urn:microsoft.com/office/officeart/2005/8/layout/orgChart1"/>
    <dgm:cxn modelId="{345FB738-6085-43E8-A4B8-3639CC9E7D19}" type="presParOf" srcId="{64FA7A62-03F7-4019-94F6-580FE56AA33A}" destId="{8F9AAA9B-D0A5-4C96-892C-C71A2964D6C5}" srcOrd="5" destOrd="0" presId="urn:microsoft.com/office/officeart/2005/8/layout/orgChart1"/>
    <dgm:cxn modelId="{89365AEB-EBD6-495F-934E-AAA8E2EB83F9}" type="presParOf" srcId="{8F9AAA9B-D0A5-4C96-892C-C71A2964D6C5}" destId="{C1B28615-4959-4642-A21A-E43357248171}" srcOrd="0" destOrd="0" presId="urn:microsoft.com/office/officeart/2005/8/layout/orgChart1"/>
    <dgm:cxn modelId="{B964F2EC-949B-48F0-9C0D-F415FB96EC02}" type="presParOf" srcId="{C1B28615-4959-4642-A21A-E43357248171}" destId="{3373F4FB-7104-4EEF-A6AF-A3955EF9C86D}" srcOrd="0" destOrd="0" presId="urn:microsoft.com/office/officeart/2005/8/layout/orgChart1"/>
    <dgm:cxn modelId="{A6ADDB38-0DEE-4CB2-8E1F-D647E4DF4818}" type="presParOf" srcId="{C1B28615-4959-4642-A21A-E43357248171}" destId="{A36545E8-0CA7-47FF-B02E-641D39891A6D}" srcOrd="1" destOrd="0" presId="urn:microsoft.com/office/officeart/2005/8/layout/orgChart1"/>
    <dgm:cxn modelId="{5FA6E42A-51A1-4AE1-81A4-A15E0A7F6323}" type="presParOf" srcId="{8F9AAA9B-D0A5-4C96-892C-C71A2964D6C5}" destId="{6B0D15F5-381A-46A4-ADF6-8ABB23A3701E}" srcOrd="1" destOrd="0" presId="urn:microsoft.com/office/officeart/2005/8/layout/orgChart1"/>
    <dgm:cxn modelId="{DF0B488E-02D3-49EB-A797-BFD75B5CFC5E}" type="presParOf" srcId="{8F9AAA9B-D0A5-4C96-892C-C71A2964D6C5}" destId="{922ED1CF-5E66-4504-9D62-7FA6A0E7E6CE}" srcOrd="2" destOrd="0" presId="urn:microsoft.com/office/officeart/2005/8/layout/orgChart1"/>
    <dgm:cxn modelId="{BE0223FC-65B0-4879-8233-E4CC09039DDE}" type="presParOf" srcId="{64FA7A62-03F7-4019-94F6-580FE56AA33A}" destId="{79871E3B-5B5F-4990-B050-188F2A014513}" srcOrd="6" destOrd="0" presId="urn:microsoft.com/office/officeart/2005/8/layout/orgChart1"/>
    <dgm:cxn modelId="{FAAE2682-8788-46CD-A0B0-1ABB8E66DE28}" type="presParOf" srcId="{64FA7A62-03F7-4019-94F6-580FE56AA33A}" destId="{7F32C9B8-E750-4ED4-8F61-0F5BE460A417}" srcOrd="7" destOrd="0" presId="urn:microsoft.com/office/officeart/2005/8/layout/orgChart1"/>
    <dgm:cxn modelId="{94A11E14-F576-419A-85A5-A69C896DCA0C}" type="presParOf" srcId="{7F32C9B8-E750-4ED4-8F61-0F5BE460A417}" destId="{FCD0E759-DB35-450A-ACC0-801572E37EA1}" srcOrd="0" destOrd="0" presId="urn:microsoft.com/office/officeart/2005/8/layout/orgChart1"/>
    <dgm:cxn modelId="{779EE93E-9B61-46A0-ABF5-4C4C2F4EC0B1}" type="presParOf" srcId="{FCD0E759-DB35-450A-ACC0-801572E37EA1}" destId="{C6A028FA-160B-4992-AA86-5DE7D3884902}" srcOrd="0" destOrd="0" presId="urn:microsoft.com/office/officeart/2005/8/layout/orgChart1"/>
    <dgm:cxn modelId="{AB866CD5-D40E-46C3-AC07-A6010F512A30}" type="presParOf" srcId="{FCD0E759-DB35-450A-ACC0-801572E37EA1}" destId="{FC5A94E0-9BBD-4766-A109-003B0D9ACC0D}" srcOrd="1" destOrd="0" presId="urn:microsoft.com/office/officeart/2005/8/layout/orgChart1"/>
    <dgm:cxn modelId="{BB8777A9-690A-4085-83E5-CF31E72DDD73}" type="presParOf" srcId="{7F32C9B8-E750-4ED4-8F61-0F5BE460A417}" destId="{46885A8B-D0A4-4AA8-936F-317F65B4D843}" srcOrd="1" destOrd="0" presId="urn:microsoft.com/office/officeart/2005/8/layout/orgChart1"/>
    <dgm:cxn modelId="{B8C952B8-7586-4CB5-AE73-588A16729E2E}" type="presParOf" srcId="{7F32C9B8-E750-4ED4-8F61-0F5BE460A417}" destId="{316AC7F1-ECB9-4A7F-8D8C-A1D6F96C04C1}" srcOrd="2" destOrd="0" presId="urn:microsoft.com/office/officeart/2005/8/layout/orgChart1"/>
    <dgm:cxn modelId="{932B29B9-244F-41EF-B786-435FA6C55FFC}" type="presParOf" srcId="{64FA7A62-03F7-4019-94F6-580FE56AA33A}" destId="{177938DB-FD9F-4FBF-9BDC-5BBDE3F8A7A5}" srcOrd="8" destOrd="0" presId="urn:microsoft.com/office/officeart/2005/8/layout/orgChart1"/>
    <dgm:cxn modelId="{73E668D9-D65A-4E2A-9494-73BC64A395E6}" type="presParOf" srcId="{64FA7A62-03F7-4019-94F6-580FE56AA33A}" destId="{91D23A38-30CA-453F-9BEE-AA6E56C41869}" srcOrd="9" destOrd="0" presId="urn:microsoft.com/office/officeart/2005/8/layout/orgChart1"/>
    <dgm:cxn modelId="{40393828-E2DB-4BA4-9319-07F62FC0F6B7}" type="presParOf" srcId="{91D23A38-30CA-453F-9BEE-AA6E56C41869}" destId="{AD9B9AE7-4154-45B4-8B9D-7B847440CD90}" srcOrd="0" destOrd="0" presId="urn:microsoft.com/office/officeart/2005/8/layout/orgChart1"/>
    <dgm:cxn modelId="{48556C2B-5FB2-4732-B1C2-8EE93761D7AD}" type="presParOf" srcId="{AD9B9AE7-4154-45B4-8B9D-7B847440CD90}" destId="{35151788-1E03-4C1D-B60A-5673A5CEE463}" srcOrd="0" destOrd="0" presId="urn:microsoft.com/office/officeart/2005/8/layout/orgChart1"/>
    <dgm:cxn modelId="{DF0209F6-29A7-4A27-A32D-AE7C4E8E7A2B}" type="presParOf" srcId="{AD9B9AE7-4154-45B4-8B9D-7B847440CD90}" destId="{AB64B5D5-1EA6-48A1-8DDD-B24D90DB5048}" srcOrd="1" destOrd="0" presId="urn:microsoft.com/office/officeart/2005/8/layout/orgChart1"/>
    <dgm:cxn modelId="{280AE0DC-1682-4867-8885-8AF614493AC5}" type="presParOf" srcId="{91D23A38-30CA-453F-9BEE-AA6E56C41869}" destId="{1EC9C5FF-8B97-4EE5-B0D0-C0173C2041EF}" srcOrd="1" destOrd="0" presId="urn:microsoft.com/office/officeart/2005/8/layout/orgChart1"/>
    <dgm:cxn modelId="{62BC7448-EF60-4306-A163-1E622E356BA9}" type="presParOf" srcId="{91D23A38-30CA-453F-9BEE-AA6E56C41869}" destId="{0571BD73-6C81-4B22-BC55-2940E6920540}" srcOrd="2" destOrd="0" presId="urn:microsoft.com/office/officeart/2005/8/layout/orgChart1"/>
    <dgm:cxn modelId="{CE82490B-6EAA-420E-8BEC-D99571A55776}" type="presParOf" srcId="{64FA7A62-03F7-4019-94F6-580FE56AA33A}" destId="{E147D02C-9C5B-4E31-AAF1-D00555F3346E}" srcOrd="10" destOrd="0" presId="urn:microsoft.com/office/officeart/2005/8/layout/orgChart1"/>
    <dgm:cxn modelId="{104E4CCE-070D-4923-A3AE-4A5105CC1F6A}" type="presParOf" srcId="{64FA7A62-03F7-4019-94F6-580FE56AA33A}" destId="{5933A1A4-8172-4F5F-81EB-C65999DF2660}" srcOrd="11" destOrd="0" presId="urn:microsoft.com/office/officeart/2005/8/layout/orgChart1"/>
    <dgm:cxn modelId="{9FEB30AB-2720-4411-9A37-1748D55BD896}" type="presParOf" srcId="{5933A1A4-8172-4F5F-81EB-C65999DF2660}" destId="{D9224C97-0E89-497E-901A-47E6D601901A}" srcOrd="0" destOrd="0" presId="urn:microsoft.com/office/officeart/2005/8/layout/orgChart1"/>
    <dgm:cxn modelId="{2118770F-BD92-4CC4-B79B-CC9D4D62A14D}" type="presParOf" srcId="{D9224C97-0E89-497E-901A-47E6D601901A}" destId="{DA3C7F2C-083C-4B3B-8BCB-A9D3A7DCC524}" srcOrd="0" destOrd="0" presId="urn:microsoft.com/office/officeart/2005/8/layout/orgChart1"/>
    <dgm:cxn modelId="{3C6D36A4-98EC-4A26-B579-2D50BB089F26}" type="presParOf" srcId="{D9224C97-0E89-497E-901A-47E6D601901A}" destId="{6398D123-DDA1-4866-A193-F85C9E18C00D}" srcOrd="1" destOrd="0" presId="urn:microsoft.com/office/officeart/2005/8/layout/orgChart1"/>
    <dgm:cxn modelId="{1AF4FDA5-CAEE-4F28-8C2B-619F21CC0834}" type="presParOf" srcId="{5933A1A4-8172-4F5F-81EB-C65999DF2660}" destId="{C596D7E1-9BD6-444A-9921-CA9A10396BBC}" srcOrd="1" destOrd="0" presId="urn:microsoft.com/office/officeart/2005/8/layout/orgChart1"/>
    <dgm:cxn modelId="{2D54B96B-E62D-4B71-887C-1860C7C975E2}" type="presParOf" srcId="{5933A1A4-8172-4F5F-81EB-C65999DF2660}" destId="{8107D9CA-51EB-4F4C-839A-4FA699DDFBE7}" srcOrd="2" destOrd="0" presId="urn:microsoft.com/office/officeart/2005/8/layout/orgChart1"/>
    <dgm:cxn modelId="{46B924F6-3810-4224-B489-5A69126B511F}" type="presParOf" srcId="{BCAD03CE-A579-497B-8819-0AF3A232237B}" destId="{3E15A406-56A2-4D5B-B843-2AE45FBC0DB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0" name="Picture 24" descr="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21" name="Picture 25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429000"/>
            <a:ext cx="1981200" cy="1946275"/>
          </a:xfrm>
          <a:prstGeom prst="rect">
            <a:avLst/>
          </a:prstGeom>
          <a:noFill/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4" cstate="print"/>
          <a:srcRect r="8662"/>
          <a:stretch>
            <a:fillRect/>
          </a:stretch>
        </p:blipFill>
        <p:spPr bwMode="auto">
          <a:xfrm>
            <a:off x="7086600" y="2571744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5" cstate="print"/>
          <a:srcRect r="1010"/>
          <a:stretch>
            <a:fillRect/>
          </a:stretch>
        </p:blipFill>
        <p:spPr bwMode="auto">
          <a:xfrm>
            <a:off x="6143636" y="4357694"/>
            <a:ext cx="2653623" cy="224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pic>
        <p:nvPicPr>
          <p:cNvPr id="4122" name="Picture 26" descr="0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999AF2-390B-47E5-960C-60D308757000}" type="datetimeFigureOut">
              <a:rPr lang="ru-RU" smtClean="0"/>
              <a:pPr/>
              <a:t>29.03.2014</a:t>
            </a:fld>
            <a:endParaRPr lang="ru-RU" dirty="0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2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99AF2-390B-47E5-960C-60D30875700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F87226-D86F-4199-B6F3-D664E511F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99AF2-390B-47E5-960C-60D30875700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F87226-D86F-4199-B6F3-D664E511F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0999AF2-390B-47E5-960C-60D30875700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3F87226-D86F-4199-B6F3-D664E511F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>
    <p:push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0999AF2-390B-47E5-960C-60D30875700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3F87226-D86F-4199-B6F3-D664E511F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A0999AF2-390B-47E5-960C-60D30875700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6135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13F87226-D86F-4199-B6F3-D664E511F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457200" y="1143000"/>
            <a:ext cx="8458200" cy="239713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60AF3-CA5A-4596-ADF2-42CEFDEFB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99AF2-390B-47E5-960C-60D30875700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F87226-D86F-4199-B6F3-D664E511F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99AF2-390B-47E5-960C-60D30875700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F87226-D86F-4199-B6F3-D664E511F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99AF2-390B-47E5-960C-60D30875700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F87226-D86F-4199-B6F3-D664E511F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99AF2-390B-47E5-960C-60D30875700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F87226-D86F-4199-B6F3-D664E511F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99AF2-390B-47E5-960C-60D30875700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F87226-D86F-4199-B6F3-D664E511F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99AF2-390B-47E5-960C-60D30875700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F87226-D86F-4199-B6F3-D664E511F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99AF2-390B-47E5-960C-60D30875700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F87226-D86F-4199-B6F3-D664E511F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999AF2-390B-47E5-960C-60D30875700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F87226-D86F-4199-B6F3-D664E511F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1050" name="Picture 26" descr="0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A0999AF2-390B-47E5-960C-60D308757000}" type="datetimeFigureOut">
              <a:rPr lang="ru-RU" smtClean="0"/>
              <a:pPr/>
              <a:t>29.03.2014</a:t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3F87226-D86F-4199-B6F3-D664E511F30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9" cstate="print"/>
          <a:srcRect r="1010"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1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slide" Target="slide22.xml"/><Relationship Id="rId5" Type="http://schemas.openxmlformats.org/officeDocument/2006/relationships/image" Target="../media/image10.png"/><Relationship Id="rId4" Type="http://schemas.openxmlformats.org/officeDocument/2006/relationships/oleObject" Target="../embeddings/Microsoft_Excel_97-2003_Worksheet1.xls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643050"/>
            <a:ext cx="8429684" cy="3286148"/>
          </a:xfrm>
        </p:spPr>
        <p:txBody>
          <a:bodyPr/>
          <a:lstStyle/>
          <a:p>
            <a:r>
              <a:rPr lang="ru-RU" sz="4800" dirty="0" smtClean="0">
                <a:solidFill>
                  <a:srgbClr val="1A0D7D"/>
                </a:solidFill>
                <a:latin typeface="Times New Roman" pitchFamily="18" charset="0"/>
                <a:cs typeface="Times New Roman" pitchFamily="18" charset="0"/>
              </a:rPr>
              <a:t>ИСПОЛЬЗОВАНИЕ МУЛЬТИМЕДИЙНЫХ СРЕДСТВ НАГЛЯДНОСТИ В ПРЕПОДАВАНИИ</a:t>
            </a:r>
            <a:br>
              <a:rPr lang="ru-RU" sz="4800" dirty="0" smtClean="0">
                <a:solidFill>
                  <a:srgbClr val="1A0D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rgbClr val="1A0D7D"/>
                </a:solidFill>
                <a:latin typeface="Times New Roman" pitchFamily="18" charset="0"/>
                <a:cs typeface="Times New Roman" pitchFamily="18" charset="0"/>
              </a:rPr>
              <a:t> ИСТОРИИ И ОБЩЕСТВОЗНАНИЯ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5143512"/>
            <a:ext cx="5572164" cy="1714488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</a:rPr>
              <a:t>Акулинина А.В.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учитель истории и обществознания М</a:t>
            </a:r>
            <a:r>
              <a:rPr lang="ru-RU" sz="2400" b="1" dirty="0">
                <a:solidFill>
                  <a:schemeClr val="tx1"/>
                </a:solidFill>
              </a:rPr>
              <a:t>Б</a:t>
            </a:r>
            <a:r>
              <a:rPr lang="ru-RU" sz="2400" b="1" dirty="0" smtClean="0">
                <a:solidFill>
                  <a:schemeClr val="tx1"/>
                </a:solidFill>
              </a:rPr>
              <a:t>ОУ «СОШ № 92»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14290"/>
          <a:ext cx="9144000" cy="6448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7125"/>
          </a:xfrm>
        </p:spPr>
        <p:txBody>
          <a:bodyPr/>
          <a:lstStyle/>
          <a:p>
            <a:r>
              <a:rPr lang="ru-RU" dirty="0" smtClean="0"/>
              <a:t>Наиболее распространенные графические средства наглядности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Схемы</a:t>
            </a:r>
          </a:p>
          <a:p>
            <a:pPr algn="ctr"/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Графики</a:t>
            </a:r>
          </a:p>
          <a:p>
            <a:pPr algn="ctr"/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</a:rPr>
              <a:t>Таблицы</a:t>
            </a:r>
          </a:p>
          <a:p>
            <a:pPr algn="ctr"/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Диаграммы</a:t>
            </a:r>
          </a:p>
          <a:p>
            <a:pPr algn="ctr"/>
            <a:r>
              <a:rPr lang="ru-RU" sz="4800" b="1" dirty="0" smtClean="0">
                <a:solidFill>
                  <a:schemeClr val="accent3">
                    <a:lumMod val="10000"/>
                  </a:schemeClr>
                </a:solidFill>
              </a:rPr>
              <a:t>Картограммы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7125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Условно-графическая наглядность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/>
              <a:t>Соответствие средства содержанию изучаемого материала;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 </a:t>
            </a:r>
            <a:r>
              <a:rPr lang="ru-RU" sz="4000" b="1" dirty="0" err="1" smtClean="0"/>
              <a:t>Неперегруженность</a:t>
            </a:r>
            <a:r>
              <a:rPr lang="ru-RU" sz="4000" b="1" dirty="0" smtClean="0"/>
              <a:t> объектами для запоминания;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/>
              <a:t> Четкость изображения;</a:t>
            </a:r>
          </a:p>
          <a:p>
            <a:r>
              <a:rPr lang="ru-RU" sz="4000" b="1" dirty="0" smtClean="0"/>
              <a:t> Широкая цветовая гамма</a:t>
            </a:r>
            <a:endParaRPr lang="ru-RU" sz="4000" b="1" dirty="0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55320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Структурные схемы- </a:t>
            </a:r>
            <a:r>
              <a:rPr lang="ru-RU" b="1" dirty="0" smtClean="0"/>
              <a:t>отражают взаиморасположение и связь </a:t>
            </a:r>
          </a:p>
          <a:p>
            <a:pPr>
              <a:buNone/>
            </a:pPr>
            <a:r>
              <a:rPr lang="ru-RU" b="1" dirty="0" smtClean="0"/>
              <a:t>   составных частей чего-либо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hlinkClick r:id="rId3" action="ppaction://hlinksldjump"/>
              </a:rPr>
              <a:t>Логические схемы </a:t>
            </a:r>
            <a:r>
              <a:rPr lang="ru-RU" dirty="0" smtClean="0"/>
              <a:t>- </a:t>
            </a:r>
            <a:r>
              <a:rPr lang="ru-RU" b="1" dirty="0" smtClean="0"/>
              <a:t>это графические изображения, отражающие процесс, содержащие его составляющие, вытекающие одно из другого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Поисковые схемы </a:t>
            </a:r>
            <a:r>
              <a:rPr lang="ru-RU" dirty="0" smtClean="0"/>
              <a:t>- </a:t>
            </a:r>
            <a:r>
              <a:rPr lang="ru-RU" b="1" dirty="0" smtClean="0"/>
              <a:t>это графические изображения составные части которых содержат наряду с информацией продуктивно-познавательные вопросы</a:t>
            </a:r>
            <a:endParaRPr lang="ru-RU" b="1" dirty="0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dirty="0" smtClean="0"/>
              <a:t>Структурная схема</a:t>
            </a:r>
            <a:endParaRPr lang="ru-RU" sz="6000" dirty="0"/>
          </a:p>
        </p:txBody>
      </p:sp>
      <p:grpSp>
        <p:nvGrpSpPr>
          <p:cNvPr id="3" name="Organization Chart 6"/>
          <p:cNvGrpSpPr>
            <a:grpSpLocks/>
          </p:cNvGrpSpPr>
          <p:nvPr/>
        </p:nvGrpSpPr>
        <p:grpSpPr bwMode="auto">
          <a:xfrm>
            <a:off x="457200" y="1533525"/>
            <a:ext cx="8229600" cy="5019675"/>
            <a:chOff x="272" y="1888"/>
            <a:chExt cx="2967" cy="894"/>
          </a:xfrm>
        </p:grpSpPr>
        <p:cxnSp>
          <p:nvCxnSpPr>
            <p:cNvPr id="3076" name="_s3076"/>
            <p:cNvCxnSpPr>
              <a:cxnSpLocks noChangeShapeType="1"/>
              <a:stCxn id="8" idx="0"/>
              <a:endCxn id="4" idx="2"/>
            </p:cNvCxnSpPr>
            <p:nvPr/>
          </p:nvCxnSpPr>
          <p:spPr bwMode="auto">
            <a:xfrm rot="5400000" flipH="1">
              <a:off x="2231" y="1731"/>
              <a:ext cx="88" cy="1037"/>
            </a:xfrm>
            <a:prstGeom prst="bentConnector3">
              <a:avLst>
                <a:gd name="adj1" fmla="val 2315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7" name="_s3077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16200000">
              <a:off x="1713" y="2249"/>
              <a:ext cx="88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78" name="_s3078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1193" y="1731"/>
              <a:ext cx="88" cy="1038"/>
            </a:xfrm>
            <a:prstGeom prst="bentConnector3">
              <a:avLst>
                <a:gd name="adj1" fmla="val 23153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_s3079"/>
            <p:cNvSpPr>
              <a:spLocks noChangeArrowheads="1"/>
            </p:cNvSpPr>
            <p:nvPr/>
          </p:nvSpPr>
          <p:spPr bwMode="auto">
            <a:xfrm>
              <a:off x="982" y="1888"/>
              <a:ext cx="1546" cy="31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7500" tIns="48748" rIns="97500" bIns="4874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7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Виды экономических систем</a:t>
              </a:r>
            </a:p>
          </p:txBody>
        </p:sp>
        <p:sp>
          <p:nvSpPr>
            <p:cNvPr id="6" name="_s3080"/>
            <p:cNvSpPr>
              <a:spLocks noChangeArrowheads="1"/>
            </p:cNvSpPr>
            <p:nvPr/>
          </p:nvSpPr>
          <p:spPr bwMode="auto">
            <a:xfrm>
              <a:off x="272" y="2294"/>
              <a:ext cx="893" cy="4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7500" tIns="48748" rIns="97500" bIns="4874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Традиционная</a:t>
              </a:r>
            </a:p>
          </p:txBody>
        </p:sp>
        <p:sp>
          <p:nvSpPr>
            <p:cNvPr id="7" name="_s3081"/>
            <p:cNvSpPr>
              <a:spLocks noChangeArrowheads="1"/>
            </p:cNvSpPr>
            <p:nvPr/>
          </p:nvSpPr>
          <p:spPr bwMode="auto">
            <a:xfrm>
              <a:off x="1309" y="2294"/>
              <a:ext cx="893" cy="4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7500" tIns="48748" rIns="97500" bIns="4874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Командно-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административная</a:t>
              </a:r>
            </a:p>
          </p:txBody>
        </p:sp>
        <p:sp>
          <p:nvSpPr>
            <p:cNvPr id="8" name="_s3082"/>
            <p:cNvSpPr>
              <a:spLocks noChangeArrowheads="1"/>
            </p:cNvSpPr>
            <p:nvPr/>
          </p:nvSpPr>
          <p:spPr bwMode="auto">
            <a:xfrm>
              <a:off x="2346" y="2294"/>
              <a:ext cx="893" cy="4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7500" tIns="48748" rIns="97500" bIns="4874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Рыночная</a:t>
              </a:r>
            </a:p>
          </p:txBody>
        </p:sp>
      </p:grpSp>
      <p:sp>
        <p:nvSpPr>
          <p:cNvPr id="5" name="Управляющая кнопка: назад 4">
            <a:hlinkClick r:id="rId2" action="ppaction://hlinksldjump"/>
          </p:cNvPr>
          <p:cNvSpPr/>
          <p:nvPr/>
        </p:nvSpPr>
        <p:spPr>
          <a:xfrm>
            <a:off x="8072462" y="5715016"/>
            <a:ext cx="857224" cy="92867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4800" b="1" dirty="0" smtClean="0"/>
              <a:t>Логическая схема</a:t>
            </a:r>
          </a:p>
        </p:txBody>
      </p:sp>
      <p:sp>
        <p:nvSpPr>
          <p:cNvPr id="29699" name="PubBanner"/>
          <p:cNvSpPr>
            <a:spLocks noEditPoints="1" noChangeArrowheads="1"/>
          </p:cNvSpPr>
          <p:nvPr/>
        </p:nvSpPr>
        <p:spPr bwMode="auto">
          <a:xfrm>
            <a:off x="285750" y="1412875"/>
            <a:ext cx="8715375" cy="2516188"/>
          </a:xfrm>
          <a:prstGeom prst="star32">
            <a:avLst>
              <a:gd name="adj" fmla="val 43546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 dirty="0"/>
              <a:t>4. </a:t>
            </a:r>
            <a:r>
              <a:rPr lang="ru-RU" sz="2400" b="1" dirty="0">
                <a:solidFill>
                  <a:srgbClr val="FF0000"/>
                </a:solidFill>
              </a:rPr>
              <a:t>ПРЕДПРИНИМАТЕЛЬСТВО – </a:t>
            </a:r>
            <a:r>
              <a:rPr lang="ru-RU" sz="2400" b="1" dirty="0"/>
              <a:t>деятельность по организации и управлению производством, которые связаны с новаторством, риском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2484438" y="4005263"/>
            <a:ext cx="4302125" cy="1295400"/>
          </a:xfrm>
          <a:prstGeom prst="downArrow">
            <a:avLst>
              <a:gd name="adj1" fmla="val 51102"/>
              <a:gd name="adj2" fmla="val 468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Плата за это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>
            <a:off x="2714625" y="5500688"/>
            <a:ext cx="3714750" cy="1000125"/>
          </a:xfrm>
          <a:prstGeom prst="ellipseRibbon">
            <a:avLst>
              <a:gd name="adj1" fmla="val 25000"/>
              <a:gd name="adj2" fmla="val 50000"/>
              <a:gd name="adj3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ПРИБЫЛЬ</a:t>
            </a:r>
          </a:p>
        </p:txBody>
      </p:sp>
      <p:sp>
        <p:nvSpPr>
          <p:cNvPr id="7" name="Управляющая кнопка: назад 6">
            <a:hlinkClick r:id="rId2" action="ppaction://hlinksldjump" highlightClick="1"/>
          </p:cNvPr>
          <p:cNvSpPr/>
          <p:nvPr/>
        </p:nvSpPr>
        <p:spPr>
          <a:xfrm>
            <a:off x="7858148" y="5929330"/>
            <a:ext cx="1071570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715272" cy="1071546"/>
          </a:xfrm>
        </p:spPr>
        <p:txBody>
          <a:bodyPr/>
          <a:lstStyle/>
          <a:p>
            <a:r>
              <a:rPr lang="ru-RU" sz="4400" dirty="0" smtClean="0"/>
              <a:t>Поисковая схема</a:t>
            </a:r>
            <a:endParaRPr lang="ru-RU" sz="44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500174"/>
          <a:ext cx="885828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Управляющая кнопка: назад 3">
            <a:hlinkClick r:id="rId7" action="ppaction://hlinksldjump" highlightClick="1"/>
          </p:cNvPr>
          <p:cNvSpPr/>
          <p:nvPr/>
        </p:nvSpPr>
        <p:spPr>
          <a:xfrm>
            <a:off x="8358214" y="3571876"/>
            <a:ext cx="500066" cy="8572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Логическая схема</a:t>
            </a:r>
            <a:endParaRPr lang="ru-RU" sz="4400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285720" y="1500174"/>
          <a:ext cx="885828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44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Имущественные и личные неимущественные отношения</a:t>
            </a:r>
          </a:p>
        </p:txBody>
      </p:sp>
      <p:sp>
        <p:nvSpPr>
          <p:cNvPr id="43012" name="AutoShape 4"/>
          <p:cNvSpPr>
            <a:spLocks noChangeArrowheads="1"/>
          </p:cNvSpPr>
          <p:nvPr/>
        </p:nvSpPr>
        <p:spPr bwMode="auto">
          <a:xfrm>
            <a:off x="1500188" y="1428750"/>
            <a:ext cx="5643562" cy="13525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Имущественные отношения </a:t>
            </a:r>
          </a:p>
          <a:p>
            <a:pPr algn="ctr"/>
            <a:r>
              <a:rPr lang="ru-RU" sz="2400" b="1"/>
              <a:t>(право иметь, наследовать</a:t>
            </a:r>
          </a:p>
          <a:p>
            <a:pPr algn="ctr"/>
            <a:r>
              <a:rPr lang="ru-RU" sz="2400" b="1"/>
              <a:t> имущество…)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141663"/>
            <a:ext cx="3857625" cy="1001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Вещные отношения</a:t>
            </a:r>
          </a:p>
          <a:p>
            <a:pPr algn="ctr"/>
            <a:r>
              <a:rPr lang="ru-RU" sz="2400" b="1"/>
              <a:t>(покупатель – продавец)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500563" y="3141663"/>
            <a:ext cx="4643437" cy="1073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Обязательственные </a:t>
            </a:r>
          </a:p>
          <a:p>
            <a:pPr algn="ctr"/>
            <a:r>
              <a:rPr lang="ru-RU" sz="2400" b="1"/>
              <a:t>отношения</a:t>
            </a:r>
          </a:p>
          <a:p>
            <a:pPr algn="ctr"/>
            <a:r>
              <a:rPr lang="ru-RU" sz="2400" b="1"/>
              <a:t>(должник кредитор)</a:t>
            </a:r>
          </a:p>
        </p:txBody>
      </p:sp>
      <p:cxnSp>
        <p:nvCxnSpPr>
          <p:cNvPr id="43017" name="AutoShape 9"/>
          <p:cNvCxnSpPr>
            <a:cxnSpLocks noChangeShapeType="1"/>
            <a:stCxn id="43012" idx="4"/>
            <a:endCxn id="43014" idx="0"/>
          </p:cNvCxnSpPr>
          <p:nvPr/>
        </p:nvCxnSpPr>
        <p:spPr bwMode="auto">
          <a:xfrm rot="10800000" flipH="1" flipV="1">
            <a:off x="1500188" y="2105025"/>
            <a:ext cx="428625" cy="1036638"/>
          </a:xfrm>
          <a:prstGeom prst="bentConnector4">
            <a:avLst>
              <a:gd name="adj1" fmla="val -53329"/>
              <a:gd name="adj2" fmla="val 8262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3018" name="AutoShape 10"/>
          <p:cNvCxnSpPr>
            <a:cxnSpLocks noChangeShapeType="1"/>
            <a:stCxn id="43012" idx="0"/>
            <a:endCxn id="43016" idx="0"/>
          </p:cNvCxnSpPr>
          <p:nvPr/>
        </p:nvCxnSpPr>
        <p:spPr bwMode="auto">
          <a:xfrm flipH="1">
            <a:off x="6821488" y="2105025"/>
            <a:ext cx="322262" cy="1036638"/>
          </a:xfrm>
          <a:prstGeom prst="bentConnector4">
            <a:avLst>
              <a:gd name="adj1" fmla="val -71106"/>
              <a:gd name="adj2" fmla="val 8262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3019" name="AutoShape 11"/>
          <p:cNvSpPr>
            <a:spLocks noChangeArrowheads="1"/>
          </p:cNvSpPr>
          <p:nvPr/>
        </p:nvSpPr>
        <p:spPr bwMode="auto">
          <a:xfrm>
            <a:off x="785813" y="4357688"/>
            <a:ext cx="7286625" cy="57150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Личные неимущественные отношения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5072063"/>
            <a:ext cx="4857750" cy="1785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100" b="1"/>
              <a:t>Непосредственно не связанные </a:t>
            </a:r>
          </a:p>
          <a:p>
            <a:pPr algn="ctr"/>
            <a:r>
              <a:rPr lang="ru-RU" sz="2100" b="1"/>
              <a:t>с имущественными отношениями</a:t>
            </a:r>
          </a:p>
          <a:p>
            <a:pPr algn="ctr"/>
            <a:r>
              <a:rPr lang="ru-RU" sz="2100" b="1"/>
              <a:t>(охрана достоинства, чести,</a:t>
            </a:r>
          </a:p>
          <a:p>
            <a:pPr algn="ctr"/>
            <a:r>
              <a:rPr lang="ru-RU" sz="2100" b="1"/>
              <a:t>деловой репутации, интересов</a:t>
            </a:r>
            <a:r>
              <a:rPr lang="ru-RU" sz="2400" b="1"/>
              <a:t>…)</a:t>
            </a: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5000625" y="5072063"/>
            <a:ext cx="4143375" cy="17859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/>
              <a:t>Непосредственно </a:t>
            </a:r>
          </a:p>
          <a:p>
            <a:pPr algn="ctr"/>
            <a:r>
              <a:rPr lang="ru-RU" sz="2400" b="1"/>
              <a:t>связанные </a:t>
            </a:r>
          </a:p>
          <a:p>
            <a:pPr algn="ctr"/>
            <a:r>
              <a:rPr lang="ru-RU" sz="2400" b="1"/>
              <a:t>с имущественными </a:t>
            </a:r>
          </a:p>
          <a:p>
            <a:pPr algn="ctr"/>
            <a:r>
              <a:rPr lang="ru-RU" sz="2400" b="1"/>
              <a:t>отношениями</a:t>
            </a:r>
          </a:p>
          <a:p>
            <a:pPr algn="ctr"/>
            <a:r>
              <a:rPr lang="ru-RU" sz="2400" b="1"/>
              <a:t>(авторские права)</a:t>
            </a:r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4" grpId="0" animBg="1"/>
      <p:bldP spid="43016" grpId="0" animBg="1"/>
      <p:bldP spid="43019" grpId="0" animBg="1"/>
      <p:bldP spid="43020" grpId="0" animBg="1"/>
      <p:bldP spid="430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pPr eaLnBrk="1" hangingPunct="1"/>
            <a:r>
              <a:rPr lang="ru-RU" sz="4000" b="1" smtClean="0"/>
              <a:t>Пирамида потребностей человека (по А. Маслоу)</a:t>
            </a:r>
          </a:p>
        </p:txBody>
      </p:sp>
      <p:grpSp>
        <p:nvGrpSpPr>
          <p:cNvPr id="2" name="Diagram 16"/>
          <p:cNvGrpSpPr>
            <a:grpSpLocks/>
          </p:cNvGrpSpPr>
          <p:nvPr/>
        </p:nvGrpSpPr>
        <p:grpSpPr bwMode="auto">
          <a:xfrm>
            <a:off x="0" y="1143000"/>
            <a:ext cx="9144000" cy="5715000"/>
            <a:chOff x="0" y="999"/>
            <a:chExt cx="5760" cy="3321"/>
          </a:xfrm>
        </p:grpSpPr>
        <p:sp>
          <p:nvSpPr>
            <p:cNvPr id="3" name="_s1028"/>
            <p:cNvSpPr>
              <a:spLocks noChangeArrowheads="1"/>
            </p:cNvSpPr>
            <p:nvPr/>
          </p:nvSpPr>
          <p:spPr bwMode="auto">
            <a:xfrm flipV="1">
              <a:off x="1904" y="1616"/>
              <a:ext cx="1938" cy="657"/>
            </a:xfrm>
            <a:custGeom>
              <a:avLst/>
              <a:gdLst>
                <a:gd name="G0" fmla="+- 4410 0 0"/>
                <a:gd name="G1" fmla="+- 21600 0 4410"/>
                <a:gd name="G2" fmla="*/ 4410 1 2"/>
                <a:gd name="G3" fmla="+- 21600 0 G2"/>
                <a:gd name="G4" fmla="+/ 4410 21600 2"/>
                <a:gd name="G5" fmla="+/ G1 0 2"/>
                <a:gd name="G6" fmla="*/ 21600 21600 4410"/>
                <a:gd name="G7" fmla="*/ G6 1 2"/>
                <a:gd name="G8" fmla="+- 21600 0 G7"/>
                <a:gd name="G9" fmla="*/ 21600 1 2"/>
                <a:gd name="G10" fmla="+- 4410 0 G9"/>
                <a:gd name="G11" fmla="?: G10 G8 0"/>
                <a:gd name="G12" fmla="?: G10 G7 21600"/>
                <a:gd name="T0" fmla="*/ 19395 w 21600"/>
                <a:gd name="T1" fmla="*/ 10800 h 21600"/>
                <a:gd name="T2" fmla="*/ 10800 w 21600"/>
                <a:gd name="T3" fmla="*/ 21600 h 21600"/>
                <a:gd name="T4" fmla="*/ 2205 w 21600"/>
                <a:gd name="T5" fmla="*/ 10800 h 21600"/>
                <a:gd name="T6" fmla="*/ 10800 w 21600"/>
                <a:gd name="T7" fmla="*/ 0 h 21600"/>
                <a:gd name="T8" fmla="*/ 4005 w 21600"/>
                <a:gd name="T9" fmla="*/ 4005 h 21600"/>
                <a:gd name="T10" fmla="*/ 17595 w 21600"/>
                <a:gd name="T11" fmla="*/ 1759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410" y="21600"/>
                  </a:lnTo>
                  <a:lnTo>
                    <a:pt x="1719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399FF"/>
            </a:solidFill>
            <a:ln w="28575" algn="in">
              <a:solidFill>
                <a:srgbClr val="4B595B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Духовные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(самореализация,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индивидуальность…)</a:t>
              </a:r>
            </a:p>
          </p:txBody>
        </p:sp>
        <p:sp>
          <p:nvSpPr>
            <p:cNvPr id="4" name="_s1029"/>
            <p:cNvSpPr>
              <a:spLocks noChangeArrowheads="1"/>
            </p:cNvSpPr>
            <p:nvPr/>
          </p:nvSpPr>
          <p:spPr bwMode="auto">
            <a:xfrm flipV="1">
              <a:off x="1429" y="2274"/>
              <a:ext cx="2899" cy="386"/>
            </a:xfrm>
            <a:custGeom>
              <a:avLst/>
              <a:gdLst>
                <a:gd name="G0" fmla="+- 3600 0 0"/>
                <a:gd name="G1" fmla="+- 21600 0 3600"/>
                <a:gd name="G2" fmla="*/ 3600 1 2"/>
                <a:gd name="G3" fmla="+- 21600 0 G2"/>
                <a:gd name="G4" fmla="+/ 3600 21600 2"/>
                <a:gd name="G5" fmla="+/ G1 0 2"/>
                <a:gd name="G6" fmla="*/ 21600 21600 3600"/>
                <a:gd name="G7" fmla="*/ G6 1 2"/>
                <a:gd name="G8" fmla="+- 21600 0 G7"/>
                <a:gd name="G9" fmla="*/ 21600 1 2"/>
                <a:gd name="G10" fmla="+- 3600 0 G9"/>
                <a:gd name="G11" fmla="?: G10 G8 0"/>
                <a:gd name="G12" fmla="?: G10 G7 21600"/>
                <a:gd name="T0" fmla="*/ 19800 w 21600"/>
                <a:gd name="T1" fmla="*/ 10800 h 21600"/>
                <a:gd name="T2" fmla="*/ 10800 w 21600"/>
                <a:gd name="T3" fmla="*/ 21600 h 21600"/>
                <a:gd name="T4" fmla="*/ 1800 w 21600"/>
                <a:gd name="T5" fmla="*/ 10800 h 21600"/>
                <a:gd name="T6" fmla="*/ 10800 w 21600"/>
                <a:gd name="T7" fmla="*/ 0 h 21600"/>
                <a:gd name="T8" fmla="*/ 3600 w 21600"/>
                <a:gd name="T9" fmla="*/ 3600 h 21600"/>
                <a:gd name="T10" fmla="*/ 18000 w 21600"/>
                <a:gd name="T11" fmla="*/ 180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600" y="21600"/>
                  </a:lnTo>
                  <a:lnTo>
                    <a:pt x="180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1BD0A"/>
            </a:solidFill>
            <a:ln w="28575" algn="in">
              <a:solidFill>
                <a:srgbClr val="019308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Престижные (уважение,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высокий статус…)</a:t>
              </a:r>
            </a:p>
          </p:txBody>
        </p:sp>
        <p:sp>
          <p:nvSpPr>
            <p:cNvPr id="5" name="_s1030"/>
            <p:cNvSpPr>
              <a:spLocks noChangeArrowheads="1"/>
            </p:cNvSpPr>
            <p:nvPr/>
          </p:nvSpPr>
          <p:spPr bwMode="auto">
            <a:xfrm flipV="1">
              <a:off x="952" y="2659"/>
              <a:ext cx="3847" cy="385"/>
            </a:xfrm>
            <a:custGeom>
              <a:avLst/>
              <a:gdLst>
                <a:gd name="G0" fmla="+- 2700 0 0"/>
                <a:gd name="G1" fmla="+- 21600 0 2700"/>
                <a:gd name="G2" fmla="*/ 2700 1 2"/>
                <a:gd name="G3" fmla="+- 21600 0 G2"/>
                <a:gd name="G4" fmla="+/ 2700 21600 2"/>
                <a:gd name="G5" fmla="+/ G1 0 2"/>
                <a:gd name="G6" fmla="*/ 21600 21600 2700"/>
                <a:gd name="G7" fmla="*/ G6 1 2"/>
                <a:gd name="G8" fmla="+- 21600 0 G7"/>
                <a:gd name="G9" fmla="*/ 21600 1 2"/>
                <a:gd name="G10" fmla="+- 2700 0 G9"/>
                <a:gd name="G11" fmla="?: G10 G8 0"/>
                <a:gd name="G12" fmla="?: G10 G7 21600"/>
                <a:gd name="T0" fmla="*/ 20250 w 21600"/>
                <a:gd name="T1" fmla="*/ 10800 h 21600"/>
                <a:gd name="T2" fmla="*/ 10800 w 21600"/>
                <a:gd name="T3" fmla="*/ 21600 h 21600"/>
                <a:gd name="T4" fmla="*/ 1350 w 21600"/>
                <a:gd name="T5" fmla="*/ 10800 h 21600"/>
                <a:gd name="T6" fmla="*/ 10800 w 21600"/>
                <a:gd name="T7" fmla="*/ 0 h 21600"/>
                <a:gd name="T8" fmla="*/ 3150 w 21600"/>
                <a:gd name="T9" fmla="*/ 3150 h 21600"/>
                <a:gd name="T10" fmla="*/ 18450 w 21600"/>
                <a:gd name="T11" fmla="*/ 184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700" y="21600"/>
                  </a:lnTo>
                  <a:lnTo>
                    <a:pt x="189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1FD09"/>
            </a:solidFill>
            <a:ln w="28575" algn="in">
              <a:solidFill>
                <a:srgbClr val="CAD402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Социальные (общение, дружба, любовь…)</a:t>
              </a:r>
            </a:p>
          </p:txBody>
        </p:sp>
        <p:sp>
          <p:nvSpPr>
            <p:cNvPr id="6" name="_s1031"/>
            <p:cNvSpPr>
              <a:spLocks noChangeArrowheads="1"/>
            </p:cNvSpPr>
            <p:nvPr/>
          </p:nvSpPr>
          <p:spPr bwMode="auto">
            <a:xfrm flipV="1">
              <a:off x="476" y="3045"/>
              <a:ext cx="4808" cy="386"/>
            </a:xfrm>
            <a:custGeom>
              <a:avLst/>
              <a:gdLst>
                <a:gd name="G0" fmla="+- 2160 0 0"/>
                <a:gd name="G1" fmla="+- 21600 0 2160"/>
                <a:gd name="G2" fmla="*/ 2160 1 2"/>
                <a:gd name="G3" fmla="+- 21600 0 G2"/>
                <a:gd name="G4" fmla="+/ 2160 21600 2"/>
                <a:gd name="G5" fmla="+/ G1 0 2"/>
                <a:gd name="G6" fmla="*/ 21600 21600 2160"/>
                <a:gd name="G7" fmla="*/ G6 1 2"/>
                <a:gd name="G8" fmla="+- 21600 0 G7"/>
                <a:gd name="G9" fmla="*/ 21600 1 2"/>
                <a:gd name="G10" fmla="+- 2160 0 G9"/>
                <a:gd name="G11" fmla="?: G10 G8 0"/>
                <a:gd name="G12" fmla="?: G10 G7 21600"/>
                <a:gd name="T0" fmla="*/ 20520 w 21600"/>
                <a:gd name="T1" fmla="*/ 10800 h 21600"/>
                <a:gd name="T2" fmla="*/ 10800 w 21600"/>
                <a:gd name="T3" fmla="*/ 21600 h 21600"/>
                <a:gd name="T4" fmla="*/ 1080 w 21600"/>
                <a:gd name="T5" fmla="*/ 10800 h 21600"/>
                <a:gd name="T6" fmla="*/ 10800 w 21600"/>
                <a:gd name="T7" fmla="*/ 0 h 21600"/>
                <a:gd name="T8" fmla="*/ 2880 w 21600"/>
                <a:gd name="T9" fmla="*/ 2880 h 21600"/>
                <a:gd name="T10" fmla="*/ 18720 w 21600"/>
                <a:gd name="T11" fmla="*/ 1872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60" y="21600"/>
                  </a:lnTo>
                  <a:lnTo>
                    <a:pt x="1944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8C01"/>
            </a:solidFill>
            <a:ln w="28575" algn="in">
              <a:solidFill>
                <a:srgbClr val="D87600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Экзистенциальные (защищенность, безопасность…)</a:t>
              </a:r>
            </a:p>
          </p:txBody>
        </p:sp>
        <p:sp>
          <p:nvSpPr>
            <p:cNvPr id="7" name="_s1032"/>
            <p:cNvSpPr>
              <a:spLocks noChangeArrowheads="1"/>
            </p:cNvSpPr>
            <p:nvPr/>
          </p:nvSpPr>
          <p:spPr bwMode="auto">
            <a:xfrm flipV="1">
              <a:off x="0" y="3431"/>
              <a:ext cx="5760" cy="385"/>
            </a:xfrm>
            <a:custGeom>
              <a:avLst/>
              <a:gdLst>
                <a:gd name="G0" fmla="+- 1800 0 0"/>
                <a:gd name="G1" fmla="+- 21600 0 1800"/>
                <a:gd name="G2" fmla="*/ 1800 1 2"/>
                <a:gd name="G3" fmla="+- 21600 0 G2"/>
                <a:gd name="G4" fmla="+/ 1800 21600 2"/>
                <a:gd name="G5" fmla="+/ G1 0 2"/>
                <a:gd name="G6" fmla="*/ 21600 21600 1800"/>
                <a:gd name="G7" fmla="*/ G6 1 2"/>
                <a:gd name="G8" fmla="+- 21600 0 G7"/>
                <a:gd name="G9" fmla="*/ 21600 1 2"/>
                <a:gd name="G10" fmla="+- 1800 0 G9"/>
                <a:gd name="G11" fmla="?: G10 G8 0"/>
                <a:gd name="G12" fmla="?: G10 G7 21600"/>
                <a:gd name="T0" fmla="*/ 20700 w 21600"/>
                <a:gd name="T1" fmla="*/ 10800 h 21600"/>
                <a:gd name="T2" fmla="*/ 10800 w 21600"/>
                <a:gd name="T3" fmla="*/ 21600 h 21600"/>
                <a:gd name="T4" fmla="*/ 900 w 21600"/>
                <a:gd name="T5" fmla="*/ 10800 h 21600"/>
                <a:gd name="T6" fmla="*/ 10800 w 21600"/>
                <a:gd name="T7" fmla="*/ 0 h 21600"/>
                <a:gd name="T8" fmla="*/ 2700 w 21600"/>
                <a:gd name="T9" fmla="*/ 2700 h 21600"/>
                <a:gd name="T10" fmla="*/ 18900 w 21600"/>
                <a:gd name="T11" fmla="*/ 189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800" y="21600"/>
                  </a:lnTo>
                  <a:lnTo>
                    <a:pt x="198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28575" algn="in">
              <a:solidFill>
                <a:srgbClr val="BE0000"/>
              </a:solidFill>
              <a:miter lim="800000"/>
              <a:headEnd/>
              <a:tailEnd/>
            </a:ln>
          </p:spPr>
          <p:txBody>
            <a:bodyPr rot="10800000"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Физиологические (жажда, голод, сон, дыхание…)</a:t>
              </a:r>
            </a:p>
          </p:txBody>
        </p:sp>
      </p:grpSp>
      <p:sp>
        <p:nvSpPr>
          <p:cNvPr id="1034" name="Text Box 23"/>
          <p:cNvSpPr txBox="1">
            <a:spLocks noChangeArrowheads="1"/>
          </p:cNvSpPr>
          <p:nvPr/>
        </p:nvSpPr>
        <p:spPr bwMode="auto">
          <a:xfrm>
            <a:off x="0" y="3808413"/>
            <a:ext cx="1831975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Первичные,</a:t>
            </a:r>
          </a:p>
          <a:p>
            <a:pPr algn="ctr"/>
            <a:r>
              <a:rPr lang="ru-RU" sz="2000" b="1"/>
              <a:t>врожденные</a:t>
            </a:r>
          </a:p>
        </p:txBody>
      </p:sp>
      <p:sp>
        <p:nvSpPr>
          <p:cNvPr id="1035" name="Line 24"/>
          <p:cNvSpPr>
            <a:spLocks noChangeShapeType="1"/>
          </p:cNvSpPr>
          <p:nvPr/>
        </p:nvSpPr>
        <p:spPr bwMode="auto">
          <a:xfrm flipH="1">
            <a:off x="539750" y="4437063"/>
            <a:ext cx="503238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25"/>
          <p:cNvSpPr>
            <a:spLocks noChangeShapeType="1"/>
          </p:cNvSpPr>
          <p:nvPr/>
        </p:nvSpPr>
        <p:spPr bwMode="auto">
          <a:xfrm>
            <a:off x="1042988" y="4437063"/>
            <a:ext cx="730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7" name="Text Box 26"/>
          <p:cNvSpPr txBox="1">
            <a:spLocks noChangeArrowheads="1"/>
          </p:cNvSpPr>
          <p:nvPr/>
        </p:nvSpPr>
        <p:spPr bwMode="auto">
          <a:xfrm>
            <a:off x="6084888" y="2060575"/>
            <a:ext cx="3059112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/>
              <a:t>Вторичные,</a:t>
            </a:r>
          </a:p>
          <a:p>
            <a:pPr algn="ctr"/>
            <a:r>
              <a:rPr lang="ru-RU" sz="2400" b="1"/>
              <a:t>приобретенные</a:t>
            </a:r>
          </a:p>
        </p:txBody>
      </p:sp>
      <p:sp>
        <p:nvSpPr>
          <p:cNvPr id="1038" name="Line 27"/>
          <p:cNvSpPr>
            <a:spLocks noChangeShapeType="1"/>
          </p:cNvSpPr>
          <p:nvPr/>
        </p:nvSpPr>
        <p:spPr bwMode="auto">
          <a:xfrm flipH="1">
            <a:off x="5867400" y="2708275"/>
            <a:ext cx="11525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28"/>
          <p:cNvSpPr>
            <a:spLocks noChangeShapeType="1"/>
          </p:cNvSpPr>
          <p:nvPr/>
        </p:nvSpPr>
        <p:spPr bwMode="auto">
          <a:xfrm flipH="1">
            <a:off x="6516688" y="2708275"/>
            <a:ext cx="50323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29"/>
          <p:cNvSpPr>
            <a:spLocks noChangeShapeType="1"/>
          </p:cNvSpPr>
          <p:nvPr/>
        </p:nvSpPr>
        <p:spPr bwMode="auto">
          <a:xfrm>
            <a:off x="7019925" y="2708275"/>
            <a:ext cx="73025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53201"/>
          </a:xfrm>
        </p:spPr>
        <p:txBody>
          <a:bodyPr/>
          <a:lstStyle/>
          <a:p>
            <a:pPr algn="ctr">
              <a:buNone/>
            </a:pPr>
            <a:r>
              <a:rPr lang="ru-RU" sz="66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Наглядность</a:t>
            </a:r>
            <a:r>
              <a:rPr lang="ru-RU" sz="6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– 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один </a:t>
            </a:r>
            <a:r>
              <a:rPr lang="ru-RU" sz="6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 ведущих принципов обучения</a:t>
            </a:r>
            <a:endParaRPr lang="ru-RU" sz="6600" b="1" dirty="0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Виды налогов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928688"/>
            <a:ext cx="4284663" cy="1928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CC"/>
                </a:solidFill>
              </a:rPr>
              <a:t>Прямые налоги</a:t>
            </a:r>
          </a:p>
          <a:p>
            <a:pPr algn="ctr"/>
            <a:r>
              <a:rPr lang="ru-RU" sz="2800" b="1"/>
              <a:t>устанавливаются</a:t>
            </a:r>
          </a:p>
          <a:p>
            <a:pPr algn="ctr"/>
            <a:r>
              <a:rPr lang="ru-RU" sz="2800" b="1"/>
              <a:t>непосредственно</a:t>
            </a:r>
          </a:p>
          <a:p>
            <a:pPr algn="ctr"/>
            <a:r>
              <a:rPr lang="ru-RU" sz="2800" b="1"/>
              <a:t>на доход или имущество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4572000" y="928688"/>
            <a:ext cx="4572000" cy="2000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CC"/>
                </a:solidFill>
              </a:rPr>
              <a:t>Косвенные налоги</a:t>
            </a:r>
          </a:p>
          <a:p>
            <a:pPr algn="ctr"/>
            <a:r>
              <a:rPr lang="ru-RU" sz="2400" b="1"/>
              <a:t>устанавливаются</a:t>
            </a:r>
          </a:p>
          <a:p>
            <a:pPr algn="ctr"/>
            <a:r>
              <a:rPr lang="ru-RU" sz="2400" b="1"/>
              <a:t>на товары и услуги,</a:t>
            </a:r>
          </a:p>
          <a:p>
            <a:pPr algn="ctr"/>
            <a:r>
              <a:rPr lang="ru-RU" sz="2400" b="1"/>
              <a:t>оплачиваемые в их цене и</a:t>
            </a:r>
          </a:p>
          <a:p>
            <a:pPr algn="ctr"/>
            <a:r>
              <a:rPr lang="ru-RU" sz="2400" b="1"/>
              <a:t>включенные в тариф</a:t>
            </a: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0" y="3141663"/>
            <a:ext cx="8929688" cy="1716087"/>
          </a:xfrm>
          <a:prstGeom prst="wedgeRectCallout">
            <a:avLst>
              <a:gd name="adj1" fmla="val 37972"/>
              <a:gd name="adj2" fmla="val -5990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Tx/>
              <a:buChar char="•"/>
            </a:pPr>
            <a:r>
              <a:rPr lang="ru-RU" sz="2800"/>
              <a:t> </a:t>
            </a:r>
            <a:r>
              <a:rPr lang="ru-RU" sz="2800" b="1">
                <a:solidFill>
                  <a:srgbClr val="FF0000"/>
                </a:solidFill>
              </a:rPr>
              <a:t>налоги на добавленную стоимость (НДС)</a:t>
            </a:r>
          </a:p>
          <a:p>
            <a:pPr algn="ctr">
              <a:buFontTx/>
              <a:buChar char="•"/>
            </a:pPr>
            <a:r>
              <a:rPr lang="ru-RU" sz="2800" b="1"/>
              <a:t> акцизы (добавка в цене на отдельные товары)</a:t>
            </a:r>
          </a:p>
          <a:p>
            <a:pPr algn="ctr">
              <a:buFontTx/>
              <a:buChar char="•"/>
            </a:pPr>
            <a:r>
              <a:rPr lang="ru-RU" sz="2800" b="1"/>
              <a:t> </a:t>
            </a:r>
            <a:r>
              <a:rPr lang="ru-RU" sz="2800" b="1">
                <a:solidFill>
                  <a:srgbClr val="FF0000"/>
                </a:solidFill>
              </a:rPr>
              <a:t>таможенные пошлины</a:t>
            </a:r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auto">
          <a:xfrm>
            <a:off x="1071563" y="4857750"/>
            <a:ext cx="7215187" cy="2000250"/>
          </a:xfrm>
          <a:prstGeom prst="verticalScroll">
            <a:avLst>
              <a:gd name="adj" fmla="val 18694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CC"/>
                </a:solidFill>
              </a:rPr>
              <a:t>По Налоговому кодексу РФ 2000 г.:</a:t>
            </a:r>
          </a:p>
          <a:p>
            <a:pPr algn="ctr"/>
            <a:r>
              <a:rPr lang="ru-RU" sz="2800" b="1">
                <a:solidFill>
                  <a:srgbClr val="0000CC"/>
                </a:solidFill>
              </a:rPr>
              <a:t> </a:t>
            </a:r>
            <a:r>
              <a:rPr lang="ru-RU" sz="2800" b="1">
                <a:solidFill>
                  <a:srgbClr val="FF0000"/>
                </a:solidFill>
              </a:rPr>
              <a:t>федеральные</a:t>
            </a:r>
          </a:p>
          <a:p>
            <a:pPr algn="ctr"/>
            <a:r>
              <a:rPr lang="ru-RU" sz="2800" b="1"/>
              <a:t> республиканские</a:t>
            </a:r>
          </a:p>
          <a:p>
            <a:pPr algn="ctr"/>
            <a:r>
              <a:rPr lang="ru-RU" sz="2800" b="1">
                <a:solidFill>
                  <a:srgbClr val="FF0000"/>
                </a:solidFill>
              </a:rPr>
              <a:t> местные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 animBg="1"/>
      <p:bldP spid="103430" grpId="0" animBg="1"/>
      <p:bldP spid="103431" grpId="0" animBg="1"/>
      <p:bldP spid="1034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Факторы производства</a:t>
            </a:r>
          </a:p>
        </p:txBody>
      </p:sp>
      <p:sp>
        <p:nvSpPr>
          <p:cNvPr id="26627" name="AutoShape 5"/>
          <p:cNvSpPr>
            <a:spLocks noChangeArrowheads="1"/>
          </p:cNvSpPr>
          <p:nvPr/>
        </p:nvSpPr>
        <p:spPr bwMode="auto">
          <a:xfrm>
            <a:off x="2214563" y="1214438"/>
            <a:ext cx="4572000" cy="12144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1. </a:t>
            </a:r>
            <a:r>
              <a:rPr lang="ru-RU" sz="2000" b="1">
                <a:solidFill>
                  <a:srgbClr val="FF0000"/>
                </a:solidFill>
              </a:rPr>
              <a:t>ТРУД</a:t>
            </a:r>
            <a:r>
              <a:rPr lang="ru-RU" sz="2000" b="1"/>
              <a:t> – человеческие ресурсы,</a:t>
            </a:r>
          </a:p>
          <a:p>
            <a:pPr algn="ctr"/>
            <a:r>
              <a:rPr lang="ru-RU" sz="2000" b="1"/>
              <a:t>физические и умственные усилия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23850" y="2636838"/>
            <a:ext cx="3421063" cy="792162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Производительность труда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2843213" y="3284538"/>
            <a:ext cx="3313112" cy="1130300"/>
          </a:xfrm>
          <a:prstGeom prst="diamond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Интенсивность труда</a:t>
            </a:r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6084888" y="2565400"/>
            <a:ext cx="2663825" cy="1150938"/>
          </a:xfrm>
          <a:prstGeom prst="flowChartMultidocumen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Заработная плата</a:t>
            </a:r>
          </a:p>
        </p:txBody>
      </p:sp>
      <p:sp useBgFill="1">
        <p:nvSpPr>
          <p:cNvPr id="15375" name="AutoShape 15"/>
          <p:cNvSpPr>
            <a:spLocks noChangeArrowheads="1"/>
          </p:cNvSpPr>
          <p:nvPr/>
        </p:nvSpPr>
        <p:spPr bwMode="auto">
          <a:xfrm>
            <a:off x="468313" y="4508500"/>
            <a:ext cx="2032000" cy="1512888"/>
          </a:xfrm>
          <a:prstGeom prst="wedgeRectCallout">
            <a:avLst>
              <a:gd name="adj1" fmla="val 83"/>
              <a:gd name="adj2" fmla="val -119778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Количество произведенных за единицу времени продуктов</a:t>
            </a:r>
          </a:p>
        </p:txBody>
      </p:sp>
      <p:sp useBgFill="1">
        <p:nvSpPr>
          <p:cNvPr id="15376" name="AutoShape 16"/>
          <p:cNvSpPr>
            <a:spLocks noChangeArrowheads="1"/>
          </p:cNvSpPr>
          <p:nvPr/>
        </p:nvSpPr>
        <p:spPr bwMode="auto">
          <a:xfrm>
            <a:off x="3635375" y="4941888"/>
            <a:ext cx="2232025" cy="1512887"/>
          </a:xfrm>
          <a:prstGeom prst="wedgeRectCallout">
            <a:avLst>
              <a:gd name="adj1" fmla="val 5759"/>
              <a:gd name="adj2" fmla="val -91028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Степень расхода умственной и физической энергии в единицу времени</a:t>
            </a:r>
          </a:p>
        </p:txBody>
      </p:sp>
      <p:sp useBgFill="1">
        <p:nvSpPr>
          <p:cNvPr id="15377" name="AutoShape 17"/>
          <p:cNvSpPr>
            <a:spLocks noChangeArrowheads="1"/>
          </p:cNvSpPr>
          <p:nvPr/>
        </p:nvSpPr>
        <p:spPr bwMode="auto">
          <a:xfrm>
            <a:off x="6659563" y="4508500"/>
            <a:ext cx="2160587" cy="936625"/>
          </a:xfrm>
          <a:prstGeom prst="wedgeRectCallout">
            <a:avLst>
              <a:gd name="adj1" fmla="val -47796"/>
              <a:gd name="adj2" fmla="val -135255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b="1"/>
              <a:t>Цена, выплачиваемая за труд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/>
      <p:bldP spid="15371" grpId="0" animBg="1"/>
      <p:bldP spid="15373" grpId="0" animBg="1"/>
      <p:bldP spid="15375" grpId="0" animBg="1"/>
      <p:bldP spid="15376" grpId="0" animBg="1"/>
      <p:bldP spid="153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686800" cy="6553201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Таблицы</a:t>
            </a:r>
            <a:r>
              <a:rPr lang="ru-RU" b="1" dirty="0" smtClean="0"/>
              <a:t> - это перечень цифровых данных или каких-либо других сведений, расположенных в определенном порядке по графам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Графики</a:t>
            </a:r>
            <a:r>
              <a:rPr lang="ru-RU" b="1" dirty="0" smtClean="0"/>
              <a:t> - чертежи, изображающие при помощи кривых количественные показатели развития, состояния чего-либо</a:t>
            </a:r>
          </a:p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Картограммы</a:t>
            </a:r>
            <a:r>
              <a:rPr lang="ru-RU" b="1" dirty="0" smtClean="0"/>
              <a:t> - это карты, на которых графически представлены статистические данные, относящиеся к какому-нибудь явлению</a:t>
            </a:r>
          </a:p>
          <a:p>
            <a:endParaRPr lang="ru-RU" dirty="0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Человеческие / животные потребности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>
            <p:ph type="tbl" idx="1"/>
          </p:nvPr>
        </p:nvGraphicFramePr>
        <p:xfrm>
          <a:off x="0" y="1214438"/>
          <a:ext cx="9144000" cy="5102253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9050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Животные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Человек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70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Инстинкты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+ Сознание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135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Потребности не связаны между собой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Потребности взаимосвязаны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28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Подлинные потребности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</a:rPr>
                        <a:t>+ Мнимые потребности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4643438" y="3071813"/>
            <a:ext cx="4103687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/>
              <a:t>не только ест, а ест определенным образом приготовленную и сервированную пищу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0" y="3071813"/>
            <a:ext cx="4103688" cy="14398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6000"/>
              <a:t>только ест</a:t>
            </a:r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285750" y="5857875"/>
            <a:ext cx="4071938" cy="1000125"/>
          </a:xfrm>
          <a:prstGeom prst="wedgeEllipseCallout">
            <a:avLst>
              <a:gd name="adj1" fmla="val -23375"/>
              <a:gd name="adj2" fmla="val -75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/>
              <a:t>способствуют развитию</a:t>
            </a:r>
          </a:p>
        </p:txBody>
      </p:sp>
      <p:sp>
        <p:nvSpPr>
          <p:cNvPr id="6167" name="AutoShape 23"/>
          <p:cNvSpPr>
            <a:spLocks noChangeArrowheads="1"/>
          </p:cNvSpPr>
          <p:nvPr/>
        </p:nvSpPr>
        <p:spPr bwMode="auto">
          <a:xfrm>
            <a:off x="5219700" y="5857875"/>
            <a:ext cx="3924300" cy="1000125"/>
          </a:xfrm>
          <a:prstGeom prst="wedgeEllipseCallout">
            <a:avLst>
              <a:gd name="adj1" fmla="val -773"/>
              <a:gd name="adj2" fmla="val -1073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/>
              <a:t>ведут к деградации</a:t>
            </a:r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 animBg="1"/>
      <p:bldP spid="6165" grpId="0" animBg="1"/>
      <p:bldP spid="6166" grpId="0" animBg="1"/>
      <p:bldP spid="61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FF"/>
                </a:solidFill>
              </a:rPr>
              <a:t>Тенденции в развитии современной семьи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92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002060"/>
                          </a:solidFill>
                        </a:rPr>
                        <a:t>Женщины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>
                          <a:solidFill>
                            <a:srgbClr val="002060"/>
                          </a:solidFill>
                        </a:rPr>
                        <a:t>Мужчины</a:t>
                      </a:r>
                      <a:endParaRPr lang="ru-RU" sz="4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77,6</a:t>
                      </a:r>
                      <a:r>
                        <a:rPr lang="ru-RU" sz="44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ru-RU" sz="4400" dirty="0" err="1" smtClean="0"/>
                        <a:t>млн</a:t>
                      </a:r>
                      <a:r>
                        <a:rPr lang="ru-RU" sz="4400" dirty="0" smtClean="0"/>
                        <a:t> чел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b="1" dirty="0" smtClean="0">
                          <a:solidFill>
                            <a:srgbClr val="C00000"/>
                          </a:solidFill>
                        </a:rPr>
                        <a:t>67,6</a:t>
                      </a:r>
                      <a:r>
                        <a:rPr lang="ru-RU" sz="4400" dirty="0" smtClean="0"/>
                        <a:t> </a:t>
                      </a:r>
                      <a:r>
                        <a:rPr lang="ru-RU" sz="4400" dirty="0" err="1" smtClean="0"/>
                        <a:t>млн</a:t>
                      </a:r>
                      <a:r>
                        <a:rPr lang="ru-RU" sz="4400" dirty="0" smtClean="0"/>
                        <a:t> чел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0" b="1" dirty="0" smtClean="0">
                          <a:solidFill>
                            <a:srgbClr val="C00000"/>
                          </a:solidFill>
                        </a:rPr>
                        <a:t>1147 </a:t>
                      </a:r>
                      <a:r>
                        <a:rPr lang="ru-RU" sz="3200" dirty="0" smtClean="0"/>
                        <a:t>преобладание с начинается с 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33-</a:t>
                      </a:r>
                      <a:r>
                        <a:rPr lang="ru-RU" sz="3200" dirty="0" smtClean="0"/>
                        <a:t>летнего возраста</a:t>
                      </a:r>
                      <a:r>
                        <a:rPr lang="ru-RU" sz="3200" b="1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endParaRPr lang="ru-RU" sz="3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 smtClean="0">
                          <a:solidFill>
                            <a:srgbClr val="C00000"/>
                          </a:solidFill>
                        </a:rPr>
                        <a:t>1000</a:t>
                      </a:r>
                      <a:endParaRPr lang="ru-RU" sz="5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Управляющая кнопка: назад 4">
            <a:hlinkClick r:id="rId2" action="ppaction://hlinksldjump" highlightClick="1"/>
          </p:cNvPr>
          <p:cNvSpPr/>
          <p:nvPr/>
        </p:nvSpPr>
        <p:spPr>
          <a:xfrm>
            <a:off x="7786710" y="5643578"/>
            <a:ext cx="1042416" cy="104241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0000FF"/>
                </a:solidFill>
              </a:rPr>
              <a:t>Тенденции в развитии современной семьи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3" y="1285875"/>
          <a:ext cx="8472519" cy="535784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24173"/>
                <a:gridCol w="2824173"/>
                <a:gridCol w="2824173"/>
              </a:tblGrid>
              <a:tr h="71188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Из 1000 чел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2002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1989</a:t>
                      </a:r>
                      <a:endParaRPr lang="ru-RU" sz="3200" dirty="0"/>
                    </a:p>
                  </a:txBody>
                  <a:tcPr/>
                </a:tc>
              </a:tr>
              <a:tr h="19108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/>
                        <a:t>Не состояли в браке</a:t>
                      </a:r>
                    </a:p>
                    <a:p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210 чел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161 чел</a:t>
                      </a:r>
                      <a:endParaRPr lang="ru-RU" sz="3200" b="1" dirty="0"/>
                    </a:p>
                  </a:txBody>
                  <a:tcPr/>
                </a:tc>
              </a:tr>
              <a:tr h="1311362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Состоят в браке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572 чел 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653 чел</a:t>
                      </a:r>
                      <a:endParaRPr lang="ru-RU" sz="3200" b="1" dirty="0"/>
                    </a:p>
                  </a:txBody>
                  <a:tcPr/>
                </a:tc>
              </a:tr>
              <a:tr h="711882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Вдовые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114 чел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110 чел</a:t>
                      </a:r>
                      <a:endParaRPr lang="ru-RU" sz="3200" b="1" dirty="0"/>
                    </a:p>
                  </a:txBody>
                  <a:tcPr/>
                </a:tc>
              </a:tr>
              <a:tr h="711882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Разведены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94 чел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72 чел</a:t>
                      </a:r>
                      <a:endParaRPr lang="ru-RU" sz="32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FF0000"/>
                </a:solidFill>
              </a:rPr>
              <a:t>Стратегия и практика в конфликте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28750"/>
          <a:ext cx="9144000" cy="54487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42008"/>
                <a:gridCol w="3301992"/>
              </a:tblGrid>
              <a:tr h="1357324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00FF"/>
                          </a:solidFill>
                        </a:rPr>
                        <a:t>Стратегия и тактика</a:t>
                      </a:r>
                      <a:endParaRPr lang="ru-RU" sz="3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rgbClr val="0000FF"/>
                          </a:solidFill>
                        </a:rPr>
                        <a:t>Характеристика и анализ</a:t>
                      </a:r>
                      <a:endParaRPr lang="ru-RU" sz="3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697062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Избегание</a:t>
                      </a:r>
                      <a:r>
                        <a:rPr lang="ru-RU" sz="3600" b="1" baseline="0" dirty="0" smtClean="0"/>
                        <a:t> (уход)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/>
                </a:tc>
              </a:tr>
              <a:tr h="1303202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Конкуренция (борьба)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/>
                </a:tc>
              </a:tr>
              <a:tr h="697062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Приспособление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/>
                </a:tc>
              </a:tr>
              <a:tr h="697062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Сотрудничество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/>
                </a:tc>
              </a:tr>
              <a:tr h="697062"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Компромисс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Сравнительная характеристика разных типов общества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71625"/>
          <a:ext cx="9144000" cy="515875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6448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Линии сравнения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Традиционное 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Индустриаль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 -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ное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Постиндустри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</a:p>
                    <a:p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альное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2120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Основной фактор производства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1206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Основной продукт производства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97568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Характерные черты производства</a:t>
                      </a:r>
                    </a:p>
                    <a:p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73929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Занятость населения</a:t>
                      </a:r>
                    </a:p>
                    <a:p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428875" y="2500313"/>
            <a:ext cx="1500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Земля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86313" y="2500313"/>
            <a:ext cx="1357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Капитал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00938" y="2500313"/>
            <a:ext cx="1428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Знания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71750" y="3500438"/>
            <a:ext cx="12144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Пища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786313" y="3214688"/>
            <a:ext cx="20716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Промышленные изделия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286625" y="3500438"/>
            <a:ext cx="1071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Услуги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428875" y="4286250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Ручной труд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14875" y="4143375"/>
            <a:ext cx="2071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Широкое применение механизмов, технологий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72313" y="4071938"/>
            <a:ext cx="2071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Автоматизация производства, компьютериза -ция  общества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28875" y="5429250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С/Х- около 75%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14875" y="5429250"/>
            <a:ext cx="2000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С/Х- около 10%</a:t>
            </a:r>
          </a:p>
          <a:p>
            <a:r>
              <a:rPr lang="ru-RU" b="1" dirty="0" err="1"/>
              <a:t>Промышлен</a:t>
            </a:r>
            <a:r>
              <a:rPr lang="ru-RU" b="1" dirty="0"/>
              <a:t> –</a:t>
            </a:r>
            <a:r>
              <a:rPr lang="ru-RU" b="1" dirty="0" err="1"/>
              <a:t>ность</a:t>
            </a:r>
            <a:r>
              <a:rPr lang="ru-RU" b="1" dirty="0"/>
              <a:t> – 85%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000875" y="5214938"/>
            <a:ext cx="21431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С/Х- до3%, промышлен ность- около 33%, услуги – около 66%</a:t>
            </a:r>
          </a:p>
        </p:txBody>
      </p:sp>
      <p:sp>
        <p:nvSpPr>
          <p:cNvPr id="17" name="Управляющая кнопка: назад 16">
            <a:hlinkClick r:id="rId2" action="ppaction://hlinksldjump" highlightClick="1"/>
          </p:cNvPr>
          <p:cNvSpPr/>
          <p:nvPr/>
        </p:nvSpPr>
        <p:spPr>
          <a:xfrm>
            <a:off x="3071802" y="6215082"/>
            <a:ext cx="928694" cy="4286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57625" cy="1435100"/>
          </a:xfrm>
        </p:spPr>
        <p:txBody>
          <a:bodyPr/>
          <a:lstStyle/>
          <a:p>
            <a:r>
              <a:rPr lang="ru-RU" sz="2400" smtClean="0"/>
              <a:t>В каком возрасте сейчас заканчивается детство и начинается взрослая жизнь?</a:t>
            </a:r>
          </a:p>
        </p:txBody>
      </p:sp>
      <p:graphicFrame>
        <p:nvGraphicFramePr>
          <p:cNvPr id="45059" name="Содержимое 4"/>
          <p:cNvGraphicFramePr>
            <a:graphicFrameLocks noGrp="1"/>
          </p:cNvGraphicFramePr>
          <p:nvPr>
            <p:ph idx="1"/>
          </p:nvPr>
        </p:nvGraphicFramePr>
        <p:xfrm>
          <a:off x="3929063" y="0"/>
          <a:ext cx="6500812" cy="664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4" imgW="6498899" imgH="6645216" progId="Excel.Sheet.8">
                  <p:embed/>
                </p:oleObj>
              </mc:Choice>
              <mc:Fallback>
                <p:oleObj r:id="rId4" imgW="6498899" imgH="6645216" progId="Excel.Shee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0"/>
                        <a:ext cx="6500812" cy="664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Текст 3"/>
          <p:cNvSpPr>
            <a:spLocks noGrp="1"/>
          </p:cNvSpPr>
          <p:nvPr>
            <p:ph type="body" sz="half" idx="2"/>
          </p:nvPr>
        </p:nvSpPr>
        <p:spPr>
          <a:xfrm>
            <a:off x="0" y="1285875"/>
            <a:ext cx="4357688" cy="5572125"/>
          </a:xfrm>
        </p:spPr>
        <p:txBody>
          <a:bodyPr/>
          <a:lstStyle/>
          <a:p>
            <a:r>
              <a:rPr lang="ru-RU" sz="2200" b="1" smtClean="0">
                <a:solidFill>
                  <a:srgbClr val="002060"/>
                </a:solidFill>
              </a:rPr>
              <a:t>1.Уменьшилось число тех, кто считает, что детство заканчивается до вступления в возраст получения паспорта</a:t>
            </a:r>
          </a:p>
          <a:p>
            <a:r>
              <a:rPr lang="ru-RU" sz="2200" b="1" smtClean="0">
                <a:solidFill>
                  <a:srgbClr val="7030A0"/>
                </a:solidFill>
              </a:rPr>
              <a:t>2.Уменьшилось число тех, кто считает, взрослая жизнь наступает с получением паспорта</a:t>
            </a:r>
          </a:p>
          <a:p>
            <a:r>
              <a:rPr lang="ru-RU" sz="2200" b="1" smtClean="0">
                <a:solidFill>
                  <a:srgbClr val="002060"/>
                </a:solidFill>
              </a:rPr>
              <a:t>3.Уменьшилось число тех, кто считает, что взрослая жизнь, начинается в 15 лет</a:t>
            </a:r>
          </a:p>
          <a:p>
            <a:r>
              <a:rPr lang="ru-RU" sz="2200" b="1" smtClean="0">
                <a:solidFill>
                  <a:srgbClr val="7030A0"/>
                </a:solidFill>
              </a:rPr>
              <a:t>4.Уменьшилось число тех, кто считает, что взрослая жизнь начинается в возрасте старше 18 лет</a:t>
            </a:r>
          </a:p>
        </p:txBody>
      </p:sp>
      <p:sp>
        <p:nvSpPr>
          <p:cNvPr id="5" name="Управляющая кнопка: назад 4">
            <a:hlinkClick r:id="rId6" action="ppaction://hlinksldjump" highlightClick="1"/>
          </p:cNvPr>
          <p:cNvSpPr/>
          <p:nvPr/>
        </p:nvSpPr>
        <p:spPr>
          <a:xfrm>
            <a:off x="8215338" y="6000768"/>
            <a:ext cx="714380" cy="64294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7200" b="1" smtClean="0">
                <a:solidFill>
                  <a:srgbClr val="FF0000"/>
                </a:solidFill>
              </a:rPr>
              <a:t>Социализация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58175" cy="1757363"/>
          </a:xfrm>
          <a:noFill/>
          <a:ln w="76200" cmpd="tri">
            <a:solidFill>
              <a:schemeClr val="tx1"/>
            </a:solidFill>
          </a:ln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Процесс воздействия на человека общества и его социальных структур</a:t>
            </a: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539750" y="1773238"/>
            <a:ext cx="8064500" cy="628650"/>
          </a:xfrm>
          <a:prstGeom prst="rightArrow">
            <a:avLst>
              <a:gd name="adj1" fmla="val 50000"/>
              <a:gd name="adj2" fmla="val 320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детство </a:t>
            </a:r>
            <a:r>
              <a:rPr lang="ru-RU" b="1">
                <a:sym typeface="Symbol" pitchFamily="18" charset="2"/>
              </a:rPr>
              <a:t> юность  зрелость  старость</a:t>
            </a: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714500" y="3429000"/>
            <a:ext cx="1223963" cy="785813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1258888" y="41497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агенты</a:t>
            </a: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755650" y="4508500"/>
            <a:ext cx="3095625" cy="93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первичной социализации: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родители, родственники,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друзья</a:t>
            </a: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755650" y="5589588"/>
            <a:ext cx="3095625" cy="9350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3333CC"/>
                </a:solidFill>
              </a:rPr>
              <a:t>вторичной социализации: </a:t>
            </a:r>
          </a:p>
          <a:p>
            <a:pPr algn="ctr"/>
            <a:r>
              <a:rPr lang="ru-RU" b="1">
                <a:solidFill>
                  <a:srgbClr val="3333CC"/>
                </a:solidFill>
              </a:rPr>
              <a:t>учителя, коллеги, </a:t>
            </a:r>
          </a:p>
          <a:p>
            <a:pPr algn="ctr"/>
            <a:r>
              <a:rPr lang="ru-RU" b="1">
                <a:solidFill>
                  <a:srgbClr val="3333CC"/>
                </a:solidFill>
              </a:rPr>
              <a:t>руководители</a:t>
            </a: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5651500" y="3429000"/>
            <a:ext cx="1223963" cy="688975"/>
          </a:xfrm>
          <a:prstGeom prst="up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5219700" y="4076700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институты социализации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5219700" y="4797425"/>
            <a:ext cx="2087563" cy="935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семья, школа, </a:t>
            </a:r>
          </a:p>
          <a:p>
            <a:pPr algn="ctr"/>
            <a:r>
              <a:rPr lang="ru-RU" b="1">
                <a:solidFill>
                  <a:srgbClr val="FF0000"/>
                </a:solidFill>
              </a:rPr>
              <a:t>армия, церковь</a:t>
            </a:r>
          </a:p>
        </p:txBody>
      </p:sp>
      <p:sp>
        <p:nvSpPr>
          <p:cNvPr id="23568" name="AutoShape 16"/>
          <p:cNvSpPr>
            <a:spLocks noChangeArrowheads="1"/>
          </p:cNvSpPr>
          <p:nvPr/>
        </p:nvSpPr>
        <p:spPr bwMode="auto">
          <a:xfrm>
            <a:off x="6588125" y="71438"/>
            <a:ext cx="2087563" cy="1482725"/>
          </a:xfrm>
          <a:prstGeom prst="flowChart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/>
              <a:t>+ </a:t>
            </a:r>
          </a:p>
          <a:p>
            <a:pPr algn="ctr"/>
            <a:r>
              <a:rPr lang="ru-RU" sz="1600" b="1"/>
              <a:t>Адаптация</a:t>
            </a:r>
            <a:r>
              <a:rPr lang="ru-RU" sz="1600"/>
              <a:t> – </a:t>
            </a:r>
          </a:p>
          <a:p>
            <a:pPr algn="ctr"/>
            <a:r>
              <a:rPr lang="ru-RU" sz="1600"/>
              <a:t>процесс привыкания </a:t>
            </a:r>
          </a:p>
          <a:p>
            <a:pPr algn="ctr"/>
            <a:r>
              <a:rPr lang="ru-RU" sz="1600"/>
              <a:t>к новым условиям </a:t>
            </a:r>
          </a:p>
          <a:p>
            <a:pPr algn="ctr"/>
            <a:r>
              <a:rPr lang="ru-RU" sz="1600"/>
              <a:t>существования</a:t>
            </a:r>
          </a:p>
        </p:txBody>
      </p: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395288" y="333375"/>
            <a:ext cx="2016125" cy="792163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десоциализация?</a:t>
            </a:r>
          </a:p>
          <a:p>
            <a:pPr algn="ctr"/>
            <a:r>
              <a:rPr lang="ru-RU" b="1"/>
              <a:t>ресоциализация?</a:t>
            </a:r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nimBg="1"/>
      <p:bldP spid="23556" grpId="0" animBg="1"/>
      <p:bldP spid="23556" grpId="1" animBg="1"/>
      <p:bldP spid="23559" grpId="0" animBg="1"/>
      <p:bldP spid="23560" grpId="0"/>
      <p:bldP spid="23562" grpId="0" animBg="1"/>
      <p:bldP spid="23564" grpId="0" animBg="1"/>
      <p:bldP spid="23565" grpId="0" animBg="1"/>
      <p:bldP spid="23566" grpId="0"/>
      <p:bldP spid="23567" grpId="0" animBg="1"/>
      <p:bldP spid="23568" grpId="0" animBg="1"/>
      <p:bldP spid="235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>
                <a:solidFill>
                  <a:schemeClr val="tx2">
                    <a:lumMod val="75000"/>
                  </a:schemeClr>
                </a:solidFill>
              </a:rPr>
              <a:t>Наглядность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5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активизирует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 </a:t>
            </a:r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мышление </a:t>
            </a:r>
            <a:endParaRPr lang="ru-RU" sz="4000" b="1" dirty="0" smtClean="0"/>
          </a:p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4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память </a:t>
            </a:r>
            <a:endParaRPr lang="ru-RU" sz="4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человек </a:t>
            </a:r>
            <a:r>
              <a:rPr lang="ru-RU" sz="3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запоминает </a:t>
            </a:r>
            <a:r>
              <a:rPr lang="ru-RU" sz="3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50% </a:t>
            </a:r>
            <a:r>
              <a:rPr lang="ru-RU" sz="3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увиденного</a:t>
            </a:r>
            <a:r>
              <a:rPr lang="ru-RU" sz="3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услышанное</a:t>
            </a:r>
            <a:r>
              <a:rPr lang="ru-RU" sz="3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воспроизводится только </a:t>
            </a:r>
            <a:r>
              <a:rPr lang="ru-RU" sz="3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на 20</a:t>
            </a:r>
            <a:r>
              <a:rPr lang="ru-RU" sz="3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%</a:t>
            </a:r>
            <a:endParaRPr lang="ru-RU" sz="3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2643175" y="1428736"/>
            <a:ext cx="6500826" cy="464347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0000CC"/>
                </a:solidFill>
              </a:rPr>
              <a:t>Расходная часть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 dirty="0"/>
              <a:t>Включает затраты, возникающие у государства при выполнении им экономических, политических, социальных функций</a:t>
            </a:r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0000"/>
                </a:solidFill>
              </a:rPr>
              <a:t>Части государственного бюджета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57313"/>
            <a:ext cx="2643188" cy="476885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ru-RU" sz="2800" b="1" dirty="0" smtClean="0">
                <a:solidFill>
                  <a:srgbClr val="0000CC"/>
                </a:solidFill>
              </a:rPr>
              <a:t>Доходная часть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sz="3600" b="1" dirty="0" smtClean="0"/>
              <a:t>Формируется за счет налогов и займов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714625" y="2071688"/>
            <a:ext cx="6429375" cy="385762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ru-RU" sz="2400" b="1" dirty="0">
                <a:solidFill>
                  <a:srgbClr val="009900"/>
                </a:solidFill>
              </a:rPr>
              <a:t>Основные группы расходов:</a:t>
            </a:r>
          </a:p>
          <a:p>
            <a:pPr>
              <a:buFontTx/>
              <a:buChar char="•"/>
              <a:defRPr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расходы на содержание госаппарата</a:t>
            </a:r>
          </a:p>
          <a:p>
            <a:pPr>
              <a:buFontTx/>
              <a:buChar char="•"/>
              <a:defRPr/>
            </a:pPr>
            <a:r>
              <a:rPr lang="ru-RU" sz="2400" b="1" dirty="0"/>
              <a:t> военные расходы</a:t>
            </a:r>
          </a:p>
          <a:p>
            <a:pPr>
              <a:buFontTx/>
              <a:buChar char="•"/>
              <a:defRPr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финансирование науки, культуры,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образования, здравоохранения,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соцобеспечения</a:t>
            </a:r>
          </a:p>
          <a:p>
            <a:pPr>
              <a:buFontTx/>
              <a:buChar char="•"/>
              <a:defRPr/>
            </a:pPr>
            <a:r>
              <a:rPr lang="ru-RU" sz="2400" b="1" dirty="0"/>
              <a:t> финансирование отдельных отраслей</a:t>
            </a:r>
          </a:p>
          <a:p>
            <a:pPr>
              <a:defRPr/>
            </a:pPr>
            <a:r>
              <a:rPr lang="ru-RU" sz="2400" b="1" dirty="0"/>
              <a:t>хозяйства</a:t>
            </a:r>
          </a:p>
          <a:p>
            <a:pPr>
              <a:buFontTx/>
              <a:buChar char="•"/>
              <a:defRPr/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расходы на субсидии и кредиты другим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</a:rPr>
              <a:t>странам</a:t>
            </a:r>
          </a:p>
          <a:p>
            <a:pPr>
              <a:buFontTx/>
              <a:buChar char="•"/>
              <a:defRPr/>
            </a:pPr>
            <a:r>
              <a:rPr lang="ru-RU" sz="2400" b="1" dirty="0"/>
              <a:t> обслуживание государственного долга</a:t>
            </a:r>
          </a:p>
          <a:p>
            <a:pPr>
              <a:defRPr/>
            </a:pPr>
            <a:r>
              <a:rPr lang="ru-RU" sz="2400" b="1" dirty="0"/>
              <a:t>(внешнего и внутреннего)</a:t>
            </a:r>
          </a:p>
        </p:txBody>
      </p:sp>
      <p:sp>
        <p:nvSpPr>
          <p:cNvPr id="100360" name="AutoShape 8"/>
          <p:cNvSpPr>
            <a:spLocks noChangeArrowheads="1"/>
          </p:cNvSpPr>
          <p:nvPr/>
        </p:nvSpPr>
        <p:spPr bwMode="auto">
          <a:xfrm>
            <a:off x="0" y="5932488"/>
            <a:ext cx="4500563" cy="925512"/>
          </a:xfrm>
          <a:prstGeom prst="homePlate">
            <a:avLst>
              <a:gd name="adj" fmla="val 1586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Профицит:</a:t>
            </a:r>
          </a:p>
          <a:p>
            <a:pPr algn="ctr"/>
            <a:r>
              <a:rPr lang="ru-RU" sz="2000" b="1"/>
              <a:t>доходы превышают расходы</a:t>
            </a:r>
          </a:p>
        </p:txBody>
      </p:sp>
      <p:sp>
        <p:nvSpPr>
          <p:cNvPr id="100362" name="AutoShape 10"/>
          <p:cNvSpPr>
            <a:spLocks noChangeArrowheads="1"/>
          </p:cNvSpPr>
          <p:nvPr/>
        </p:nvSpPr>
        <p:spPr bwMode="auto">
          <a:xfrm flipH="1">
            <a:off x="4641850" y="5932488"/>
            <a:ext cx="4502150" cy="925512"/>
          </a:xfrm>
          <a:prstGeom prst="homePlate">
            <a:avLst>
              <a:gd name="adj" fmla="val 15865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C00000"/>
                </a:solidFill>
              </a:rPr>
              <a:t>Дефицит:</a:t>
            </a:r>
          </a:p>
          <a:p>
            <a:pPr algn="ctr"/>
            <a:r>
              <a:rPr lang="ru-RU" sz="2000" b="1"/>
              <a:t>расходы превышают доходы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8" grpId="0" animBg="1"/>
      <p:bldP spid="100360" grpId="0" animBg="1"/>
      <p:bldP spid="10036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715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Средний класс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1357313"/>
            <a:ext cx="3643313" cy="1350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/>
              <a:t>Граждане, обладающие</a:t>
            </a:r>
          </a:p>
          <a:p>
            <a:pPr algn="ctr" eaLnBrk="1" hangingPunct="1"/>
            <a:r>
              <a:rPr lang="ru-RU" sz="2400" b="1"/>
              <a:t>экономической </a:t>
            </a:r>
          </a:p>
          <a:p>
            <a:pPr algn="ctr" eaLnBrk="1" hangingPunct="1"/>
            <a:r>
              <a:rPr lang="ru-RU" sz="2400" b="1"/>
              <a:t>независимостью</a:t>
            </a: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857625" y="1214438"/>
            <a:ext cx="5286375" cy="15716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/>
              <a:t>Собственники предприятий,</a:t>
            </a:r>
          </a:p>
          <a:p>
            <a:pPr algn="ctr" eaLnBrk="1" hangingPunct="1"/>
            <a:r>
              <a:rPr lang="ru-RU" sz="2400" b="1"/>
              <a:t>представители </a:t>
            </a:r>
          </a:p>
          <a:p>
            <a:pPr algn="ctr" eaLnBrk="1" hangingPunct="1"/>
            <a:r>
              <a:rPr lang="ru-RU" sz="2400" b="1"/>
              <a:t>высокооплачиваемых</a:t>
            </a:r>
          </a:p>
          <a:p>
            <a:pPr algn="ctr" eaLnBrk="1" hangingPunct="1"/>
            <a:r>
              <a:rPr lang="ru-RU" sz="2400" b="1"/>
              <a:t>профессий</a:t>
            </a: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428625" y="2997200"/>
            <a:ext cx="3062288" cy="1360488"/>
          </a:xfrm>
          <a:prstGeom prst="pentag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/>
              <a:t>Делают общество</a:t>
            </a:r>
          </a:p>
          <a:p>
            <a:pPr algn="ctr" eaLnBrk="1" hangingPunct="1"/>
            <a:r>
              <a:rPr lang="ru-RU" sz="2400" b="1"/>
              <a:t>стабильным</a:t>
            </a:r>
          </a:p>
        </p:txBody>
      </p:sp>
      <p:sp>
        <p:nvSpPr>
          <p:cNvPr id="19464" name="Oval 8"/>
          <p:cNvSpPr>
            <a:spLocks noChangeArrowheads="1"/>
          </p:cNvSpPr>
          <p:nvPr/>
        </p:nvSpPr>
        <p:spPr bwMode="auto">
          <a:xfrm>
            <a:off x="3708400" y="2924175"/>
            <a:ext cx="4824413" cy="1862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/>
              <a:t>Возникающие проблемы</a:t>
            </a:r>
          </a:p>
          <a:p>
            <a:pPr algn="ctr" eaLnBrk="1" hangingPunct="1"/>
            <a:r>
              <a:rPr lang="ru-RU" sz="2400" b="1"/>
              <a:t> решают</a:t>
            </a:r>
          </a:p>
          <a:p>
            <a:pPr algn="ctr" eaLnBrk="1" hangingPunct="1"/>
            <a:r>
              <a:rPr lang="ru-RU" sz="2400" b="1"/>
              <a:t>через институты </a:t>
            </a:r>
          </a:p>
          <a:p>
            <a:pPr algn="ctr" eaLnBrk="1" hangingPunct="1"/>
            <a:r>
              <a:rPr lang="ru-RU" sz="2400" b="1"/>
              <a:t>гражданского общества</a:t>
            </a:r>
          </a:p>
        </p:txBody>
      </p:sp>
      <p:sp>
        <p:nvSpPr>
          <p:cNvPr id="19465" name="AutoShape 9"/>
          <p:cNvSpPr>
            <a:spLocks noChangeArrowheads="1"/>
          </p:cNvSpPr>
          <p:nvPr/>
        </p:nvSpPr>
        <p:spPr bwMode="auto">
          <a:xfrm>
            <a:off x="785813" y="5214938"/>
            <a:ext cx="3643312" cy="935037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/>
              <a:t>Составляют 60-80%</a:t>
            </a:r>
          </a:p>
          <a:p>
            <a:pPr algn="ctr" eaLnBrk="1" hangingPunct="1"/>
            <a:r>
              <a:rPr lang="ru-RU" sz="2400" b="1"/>
              <a:t>населения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>
            <a:off x="5929313" y="5643563"/>
            <a:ext cx="2592387" cy="857250"/>
          </a:xfrm>
          <a:prstGeom prst="wedgeRoundRectCallout">
            <a:avLst>
              <a:gd name="adj1" fmla="val -95069"/>
              <a:gd name="adj2" fmla="val -119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400" b="1">
                <a:solidFill>
                  <a:srgbClr val="FF0000"/>
                </a:solidFill>
              </a:rPr>
              <a:t>В России 12-15%</a:t>
            </a:r>
          </a:p>
        </p:txBody>
      </p:sp>
      <p:sp>
        <p:nvSpPr>
          <p:cNvPr id="57353" name="Text Box 11"/>
          <p:cNvSpPr txBox="1">
            <a:spLocks noChangeArrowheads="1"/>
          </p:cNvSpPr>
          <p:nvPr/>
        </p:nvSpPr>
        <p:spPr bwMode="auto">
          <a:xfrm>
            <a:off x="0" y="-25400"/>
            <a:ext cx="25479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200"/>
              <a:t>типы социальной стратификации</a:t>
            </a:r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2" grpId="0" animBg="1"/>
      <p:bldP spid="19463" grpId="0" animBg="1"/>
      <p:bldP spid="19464" grpId="0" animBg="1"/>
      <p:bldP spid="19465" grpId="0" animBg="1"/>
      <p:bldP spid="1946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Санкции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ru-RU" b="1" dirty="0" smtClean="0"/>
              <a:t>формальные позитивные</a:t>
            </a:r>
          </a:p>
          <a:p>
            <a:pPr eaLnBrk="1" hangingPunct="1">
              <a:lnSpc>
                <a:spcPct val="200000"/>
              </a:lnSpc>
            </a:pPr>
            <a:r>
              <a:rPr lang="ru-RU" b="1" dirty="0" smtClean="0"/>
              <a:t>неформальные позитивные</a:t>
            </a:r>
          </a:p>
          <a:p>
            <a:pPr eaLnBrk="1" hangingPunct="1">
              <a:lnSpc>
                <a:spcPct val="200000"/>
              </a:lnSpc>
            </a:pPr>
            <a:r>
              <a:rPr lang="ru-RU" b="1" dirty="0" smtClean="0"/>
              <a:t>формальные негативные</a:t>
            </a:r>
          </a:p>
          <a:p>
            <a:pPr eaLnBrk="1" hangingPunct="1">
              <a:lnSpc>
                <a:spcPct val="200000"/>
              </a:lnSpc>
            </a:pPr>
            <a:r>
              <a:rPr lang="ru-RU" b="1" dirty="0" smtClean="0"/>
              <a:t>неформальные негативные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763713" y="71438"/>
            <a:ext cx="6408737" cy="477837"/>
          </a:xfrm>
          <a:prstGeom prst="wedgeRectCallout">
            <a:avLst>
              <a:gd name="adj1" fmla="val 6329"/>
              <a:gd name="adj2" fmla="val 838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ru-RU"/>
              <a:t>средства поощрения или наказания, стимулирующие людей соблюдать социальные нормы</a:t>
            </a:r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827088" y="1412875"/>
            <a:ext cx="6408737" cy="477838"/>
          </a:xfrm>
          <a:prstGeom prst="wedgeRectCallout">
            <a:avLst>
              <a:gd name="adj1" fmla="val -829"/>
              <a:gd name="adj2" fmla="val 1034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ru-RU"/>
              <a:t>публичное одобрение со стороны официальных организаций: награды, звания, титулы…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827088" y="2571744"/>
            <a:ext cx="7173936" cy="471494"/>
          </a:xfrm>
          <a:prstGeom prst="wedgeRectCallout">
            <a:avLst>
              <a:gd name="adj1" fmla="val 17145"/>
              <a:gd name="adj2" fmla="val 7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ru-RU" dirty="0"/>
              <a:t>публичное одобрение со стороны общественности: дружеская похвала, комплимент, аплодисменты…</a:t>
            </a:r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827088" y="3500438"/>
            <a:ext cx="7848600" cy="622300"/>
          </a:xfrm>
          <a:prstGeom prst="wedgeRectCallout">
            <a:avLst>
              <a:gd name="adj1" fmla="val 16697"/>
              <a:gd name="adj2" fmla="val 7836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ru-RU" dirty="0"/>
              <a:t>наказания, предусмотренные официальными инстанциями: тюремное заключение, лишение гражданских прав, отлучение от церкви…</a:t>
            </a:r>
          </a:p>
        </p:txBody>
      </p:sp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827088" y="4724400"/>
            <a:ext cx="7848600" cy="477838"/>
          </a:xfrm>
          <a:prstGeom prst="wedgeRectCallout">
            <a:avLst>
              <a:gd name="adj1" fmla="val -7421"/>
              <a:gd name="adj2" fmla="val 8820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75000"/>
              </a:lnSpc>
            </a:pPr>
            <a:r>
              <a:rPr lang="ru-RU"/>
              <a:t>наказания, не предусмотренные официальными инстанциями: замечание, упрек, насмешка, прозвище…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2051050" y="5949950"/>
            <a:ext cx="5040313" cy="6207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/>
              <a:t>Если у нормы нет санкции, то она</a:t>
            </a:r>
          </a:p>
          <a:p>
            <a:pPr algn="ctr" eaLnBrk="1" hangingPunct="1"/>
            <a:r>
              <a:rPr lang="ru-RU"/>
              <a:t>перестает регулировать поведение людей</a:t>
            </a:r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34820" grpId="0" animBg="1"/>
      <p:bldP spid="34821" grpId="0" animBg="1"/>
      <p:bldP spid="34822" grpId="0" animBg="1"/>
      <p:bldP spid="34823" grpId="0" animBg="1"/>
      <p:bldP spid="34824" grpId="0" animBg="1"/>
      <p:bldP spid="3482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38"/>
          </a:xfrm>
        </p:spPr>
        <p:txBody>
          <a:bodyPr/>
          <a:lstStyle/>
          <a:p>
            <a:r>
              <a:rPr lang="ru-RU" b="1" smtClean="0">
                <a:solidFill>
                  <a:srgbClr val="C00000"/>
                </a:solidFill>
              </a:rPr>
              <a:t>Процессы, помогающие разрешить конфликт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55006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4000" b="1" dirty="0" smtClean="0"/>
              <a:t>Переговоры</a:t>
            </a:r>
          </a:p>
          <a:p>
            <a:pPr algn="ctr">
              <a:buFontTx/>
              <a:buNone/>
            </a:pPr>
            <a:endParaRPr lang="ru-RU" sz="5400" b="1" dirty="0" smtClean="0"/>
          </a:p>
          <a:p>
            <a:pPr algn="ctr">
              <a:buFontTx/>
              <a:buNone/>
            </a:pPr>
            <a:r>
              <a:rPr lang="ru-RU" sz="4000" b="1" dirty="0" smtClean="0"/>
              <a:t>Медитация</a:t>
            </a:r>
          </a:p>
          <a:p>
            <a:pPr algn="ctr">
              <a:buFontTx/>
              <a:buNone/>
            </a:pPr>
            <a:endParaRPr lang="ru-RU" sz="4000" b="1" dirty="0" smtClean="0"/>
          </a:p>
          <a:p>
            <a:pPr algn="ctr">
              <a:buFontTx/>
              <a:buNone/>
            </a:pPr>
            <a:endParaRPr lang="ru-RU" sz="4000" b="1" dirty="0" smtClean="0"/>
          </a:p>
          <a:p>
            <a:pPr>
              <a:buFontTx/>
              <a:buNone/>
            </a:pPr>
            <a:r>
              <a:rPr lang="ru-RU" sz="4000" b="1" dirty="0" smtClean="0"/>
              <a:t>Арбитраж</a:t>
            </a:r>
          </a:p>
        </p:txBody>
      </p:sp>
      <p:sp>
        <p:nvSpPr>
          <p:cNvPr id="4" name="Улыбающееся лицо 3"/>
          <p:cNvSpPr>
            <a:spLocks noChangeArrowheads="1"/>
          </p:cNvSpPr>
          <p:nvPr/>
        </p:nvSpPr>
        <p:spPr bwMode="auto">
          <a:xfrm>
            <a:off x="1928813" y="2143125"/>
            <a:ext cx="1214437" cy="928688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Улыбающееся лицо 4"/>
          <p:cNvSpPr>
            <a:spLocks noChangeArrowheads="1"/>
          </p:cNvSpPr>
          <p:nvPr/>
        </p:nvSpPr>
        <p:spPr bwMode="auto">
          <a:xfrm>
            <a:off x="6357938" y="2143125"/>
            <a:ext cx="1214437" cy="92868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>
            <a:off x="3643313" y="2571750"/>
            <a:ext cx="235743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Улыбающееся лицо 7"/>
          <p:cNvSpPr>
            <a:spLocks noChangeArrowheads="1"/>
          </p:cNvSpPr>
          <p:nvPr/>
        </p:nvSpPr>
        <p:spPr bwMode="auto">
          <a:xfrm>
            <a:off x="785813" y="4000500"/>
            <a:ext cx="1271587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Улыбающееся лицо 10"/>
          <p:cNvSpPr>
            <a:spLocks noChangeArrowheads="1"/>
          </p:cNvSpPr>
          <p:nvPr/>
        </p:nvSpPr>
        <p:spPr bwMode="auto">
          <a:xfrm>
            <a:off x="3643313" y="4071938"/>
            <a:ext cx="1428750" cy="914400"/>
          </a:xfrm>
          <a:prstGeom prst="smileyFace">
            <a:avLst>
              <a:gd name="adj" fmla="val 4653"/>
            </a:avLst>
          </a:prstGeom>
          <a:solidFill>
            <a:srgbClr val="FF5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Улыбающееся лицо 11"/>
          <p:cNvSpPr>
            <a:spLocks noChangeArrowheads="1"/>
          </p:cNvSpPr>
          <p:nvPr/>
        </p:nvSpPr>
        <p:spPr bwMode="auto">
          <a:xfrm>
            <a:off x="6429375" y="4000500"/>
            <a:ext cx="1285875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5002" name="Правая круглая скобка 12"/>
          <p:cNvSpPr>
            <a:spLocks/>
          </p:cNvSpPr>
          <p:nvPr/>
        </p:nvSpPr>
        <p:spPr bwMode="auto">
          <a:xfrm>
            <a:off x="6786563" y="3857625"/>
            <a:ext cx="46037" cy="71438"/>
          </a:xfrm>
          <a:prstGeom prst="rightBracket">
            <a:avLst>
              <a:gd name="adj" fmla="val 82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 bwMode="auto">
          <a:xfrm>
            <a:off x="1928813" y="3857625"/>
            <a:ext cx="478631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 bwMode="auto">
          <a:xfrm>
            <a:off x="2214563" y="4429125"/>
            <a:ext cx="121443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 bwMode="auto">
          <a:xfrm>
            <a:off x="5286375" y="4429125"/>
            <a:ext cx="100012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Улыбающееся лицо 23"/>
          <p:cNvSpPr>
            <a:spLocks noChangeArrowheads="1"/>
          </p:cNvSpPr>
          <p:nvPr/>
        </p:nvSpPr>
        <p:spPr bwMode="auto">
          <a:xfrm>
            <a:off x="5429250" y="5000625"/>
            <a:ext cx="1214438" cy="914400"/>
          </a:xfrm>
          <a:prstGeom prst="smileyFace">
            <a:avLst>
              <a:gd name="adj" fmla="val 4653"/>
            </a:avLst>
          </a:prstGeom>
          <a:solidFill>
            <a:srgbClr val="FF5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" name="Улыбающееся лицо 24"/>
          <p:cNvSpPr>
            <a:spLocks noChangeArrowheads="1"/>
          </p:cNvSpPr>
          <p:nvPr/>
        </p:nvSpPr>
        <p:spPr bwMode="auto">
          <a:xfrm>
            <a:off x="3857625" y="5643563"/>
            <a:ext cx="1200150" cy="1000125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" name="Улыбающееся лицо 25"/>
          <p:cNvSpPr>
            <a:spLocks noChangeArrowheads="1"/>
          </p:cNvSpPr>
          <p:nvPr/>
        </p:nvSpPr>
        <p:spPr bwMode="auto">
          <a:xfrm>
            <a:off x="7000875" y="5715000"/>
            <a:ext cx="1285875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 bwMode="auto">
          <a:xfrm rot="10800000" flipV="1">
            <a:off x="4857750" y="5429250"/>
            <a:ext cx="500063" cy="21431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>
            <a:off x="6786563" y="5500688"/>
            <a:ext cx="428625" cy="28575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1" grpId="0" animBg="1"/>
      <p:bldP spid="12" grpId="0" animBg="1"/>
      <p:bldP spid="24" grpId="0" animBg="1"/>
      <p:bldP spid="25" grpId="0" animBg="1"/>
      <p:bldP spid="2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984273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4800" dirty="0" smtClean="0"/>
              <a:t>Демократия = Либерализм?</a:t>
            </a:r>
          </a:p>
        </p:txBody>
      </p:sp>
      <p:sp>
        <p:nvSpPr>
          <p:cNvPr id="102404" name="AutoShape 4"/>
          <p:cNvSpPr>
            <a:spLocks noChangeArrowheads="1"/>
          </p:cNvSpPr>
          <p:nvPr/>
        </p:nvSpPr>
        <p:spPr bwMode="auto">
          <a:xfrm>
            <a:off x="642910" y="2000240"/>
            <a:ext cx="3143272" cy="1143008"/>
          </a:xfrm>
          <a:prstGeom prst="wedgeRectCallout">
            <a:avLst>
              <a:gd name="adj1" fmla="val -6453"/>
              <a:gd name="adj2" fmla="val -124215"/>
            </a:avLst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Политический режим</a:t>
            </a:r>
          </a:p>
        </p:txBody>
      </p:sp>
      <p:sp>
        <p:nvSpPr>
          <p:cNvPr id="102405" name="AutoShape 5"/>
          <p:cNvSpPr>
            <a:spLocks noChangeArrowheads="1"/>
          </p:cNvSpPr>
          <p:nvPr/>
        </p:nvSpPr>
        <p:spPr bwMode="auto">
          <a:xfrm>
            <a:off x="5000628" y="2071678"/>
            <a:ext cx="3429023" cy="1152524"/>
          </a:xfrm>
          <a:prstGeom prst="wedgeRectCallout">
            <a:avLst>
              <a:gd name="adj1" fmla="val 478"/>
              <a:gd name="adj2" fmla="val -12754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Политическая идеология</a:t>
            </a:r>
          </a:p>
        </p:txBody>
      </p:sp>
      <p:sp>
        <p:nvSpPr>
          <p:cNvPr id="102406" name="AutoShape 6"/>
          <p:cNvSpPr>
            <a:spLocks/>
          </p:cNvSpPr>
          <p:nvPr/>
        </p:nvSpPr>
        <p:spPr bwMode="auto">
          <a:xfrm>
            <a:off x="500034" y="3429000"/>
            <a:ext cx="3571900" cy="3429000"/>
          </a:xfrm>
          <a:prstGeom prst="borderCallout3">
            <a:avLst>
              <a:gd name="adj1" fmla="val 9162"/>
              <a:gd name="adj2" fmla="val -2403"/>
              <a:gd name="adj3" fmla="val 9162"/>
              <a:gd name="adj4" fmla="val -4009"/>
              <a:gd name="adj5" fmla="val -39165"/>
              <a:gd name="adj6" fmla="val -7786"/>
              <a:gd name="adj7" fmla="val -68198"/>
              <a:gd name="adj8" fmla="val 12877"/>
            </a:avLst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На первом месте – принцип равенства</a:t>
            </a:r>
          </a:p>
        </p:txBody>
      </p:sp>
      <p:sp>
        <p:nvSpPr>
          <p:cNvPr id="102407" name="AutoShape 7"/>
          <p:cNvSpPr>
            <a:spLocks/>
          </p:cNvSpPr>
          <p:nvPr/>
        </p:nvSpPr>
        <p:spPr bwMode="auto">
          <a:xfrm>
            <a:off x="4857752" y="3429000"/>
            <a:ext cx="3714776" cy="3429000"/>
          </a:xfrm>
          <a:prstGeom prst="borderCallout3">
            <a:avLst>
              <a:gd name="adj1" fmla="val 9162"/>
              <a:gd name="adj2" fmla="val 102403"/>
              <a:gd name="adj3" fmla="val 9162"/>
              <a:gd name="adj4" fmla="val 102403"/>
              <a:gd name="adj5" fmla="val -48217"/>
              <a:gd name="adj6" fmla="val 105715"/>
              <a:gd name="adj7" fmla="val -71534"/>
              <a:gd name="adj8" fmla="val 68544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На первом месте – принцип</a:t>
            </a:r>
          </a:p>
          <a:p>
            <a:pPr algn="ctr"/>
            <a:r>
              <a:rPr lang="ru-RU" sz="4400" b="1" dirty="0">
                <a:solidFill>
                  <a:schemeClr val="tx2">
                    <a:lumMod val="50000"/>
                  </a:schemeClr>
                </a:solidFill>
              </a:rPr>
              <a:t>свободы личности</a:t>
            </a:r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 animBg="1"/>
      <p:bldP spid="102405" grpId="0" animBg="1"/>
      <p:bldP spid="102406" grpId="0" animBg="1"/>
      <p:bldP spid="10240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0"/>
            <a:ext cx="8715375" cy="13573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>Особенности государственной власти в России: </a:t>
            </a:r>
            <a:r>
              <a:rPr lang="ru-RU" sz="4000" b="1" dirty="0" smtClean="0">
                <a:solidFill>
                  <a:srgbClr val="C00000"/>
                </a:solidFill>
              </a:rPr>
              <a:t>парламент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642911" y="1628775"/>
            <a:ext cx="3568728" cy="17287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/>
              <a:t>Федеральное</a:t>
            </a:r>
          </a:p>
          <a:p>
            <a:pPr algn="ctr"/>
            <a:r>
              <a:rPr lang="ru-RU" sz="3200" b="1" dirty="0"/>
              <a:t>Собрание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4211638" y="2492375"/>
            <a:ext cx="3743325" cy="86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/>
              <a:t>Государственная Дума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450</a:t>
            </a:r>
            <a:r>
              <a:rPr lang="ru-RU" sz="2400" b="1" dirty="0"/>
              <a:t> депутатов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4211638" y="1628775"/>
            <a:ext cx="3743325" cy="86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Совет Федерации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???</a:t>
            </a:r>
            <a:r>
              <a:rPr lang="ru-RU" sz="2800" b="1" dirty="0" smtClean="0"/>
              <a:t>сенаторов</a:t>
            </a:r>
            <a:endParaRPr lang="ru-RU" sz="2800" b="1" dirty="0"/>
          </a:p>
        </p:txBody>
      </p:sp>
      <p:sp>
        <p:nvSpPr>
          <p:cNvPr id="113671" name="AutoShape 7"/>
          <p:cNvSpPr>
            <a:spLocks noChangeArrowheads="1"/>
          </p:cNvSpPr>
          <p:nvPr/>
        </p:nvSpPr>
        <p:spPr bwMode="auto">
          <a:xfrm>
            <a:off x="642910" y="3573462"/>
            <a:ext cx="7072362" cy="1141422"/>
          </a:xfrm>
          <a:prstGeom prst="wedgeRectCallout">
            <a:avLst>
              <a:gd name="adj1" fmla="val 27343"/>
              <a:gd name="adj2" fmla="val -72259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/>
              <a:t>Рассматривает и принимает законы, участвует в формировании правительства, других высших органов…</a:t>
            </a:r>
          </a:p>
        </p:txBody>
      </p:sp>
      <p:sp>
        <p:nvSpPr>
          <p:cNvPr id="113672" name="AutoShape 8"/>
          <p:cNvSpPr>
            <a:spLocks/>
          </p:cNvSpPr>
          <p:nvPr/>
        </p:nvSpPr>
        <p:spPr bwMode="auto">
          <a:xfrm>
            <a:off x="539750" y="4941888"/>
            <a:ext cx="7461274" cy="1916112"/>
          </a:xfrm>
          <a:prstGeom prst="borderCallout3">
            <a:avLst>
              <a:gd name="adj1" fmla="val 7759"/>
              <a:gd name="adj2" fmla="val 101245"/>
              <a:gd name="adj3" fmla="val 718"/>
              <a:gd name="adj4" fmla="val 108142"/>
              <a:gd name="adj5" fmla="val -51436"/>
              <a:gd name="adj6" fmla="val 108744"/>
              <a:gd name="adj7" fmla="val -153782"/>
              <a:gd name="adj8" fmla="val 101088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400" b="1" dirty="0"/>
              <a:t>Изменение границ между субъектами, назначение на должность судей Конституционного суда, Верховного суда,</a:t>
            </a:r>
          </a:p>
          <a:p>
            <a:pPr algn="ctr"/>
            <a:r>
              <a:rPr lang="ru-RU" sz="2400" b="1" dirty="0"/>
              <a:t>Высшего арбитражного суда, Генерального прокурора…</a:t>
            </a:r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8" grpId="0" animBg="1"/>
      <p:bldP spid="113669" grpId="0" animBg="1"/>
      <p:bldP spid="113670" grpId="0" animBg="1"/>
      <p:bldP spid="113671" grpId="0" animBg="1"/>
      <p:bldP spid="11367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29718" cy="1127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/>
              <a:t>Основные принципы судопроизводства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b="1" u="sng" dirty="0" smtClean="0"/>
              <a:t>Коллегиальность</a:t>
            </a:r>
            <a:r>
              <a:rPr lang="ru-RU" b="1" dirty="0" smtClean="0"/>
              <a:t> рассмотрения дел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Судьи-профессионалы + присяжные заседатели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468313" y="3284538"/>
            <a:ext cx="2303462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/>
              <a:t>12 человек</a:t>
            </a:r>
          </a:p>
          <a:p>
            <a:pPr algn="ctr"/>
            <a:r>
              <a:rPr lang="ru-RU" sz="2400" dirty="0"/>
              <a:t>от 25 до 70 лет</a:t>
            </a: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3059113" y="3284538"/>
            <a:ext cx="2303462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Не могут быть</a:t>
            </a:r>
          </a:p>
          <a:p>
            <a:pPr algn="ctr"/>
            <a:r>
              <a:rPr lang="ru-RU" sz="2000" b="1" dirty="0"/>
              <a:t>судьи, священники</a:t>
            </a:r>
          </a:p>
          <a:p>
            <a:pPr algn="ctr"/>
            <a:r>
              <a:rPr lang="ru-RU" sz="2000" b="1" dirty="0"/>
              <a:t> и военные</a:t>
            </a: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5724525" y="3284538"/>
            <a:ext cx="2303463" cy="865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Решают вопрос</a:t>
            </a:r>
          </a:p>
          <a:p>
            <a:pPr algn="ctr"/>
            <a:r>
              <a:rPr lang="ru-RU" sz="2000" b="1" dirty="0"/>
              <a:t>о виновности или</a:t>
            </a:r>
          </a:p>
          <a:p>
            <a:pPr algn="ctr"/>
            <a:r>
              <a:rPr lang="ru-RU" sz="2000" b="1" dirty="0"/>
              <a:t>невиновности</a:t>
            </a:r>
          </a:p>
        </p:txBody>
      </p:sp>
      <p:sp>
        <p:nvSpPr>
          <p:cNvPr id="70664" name="Line 8"/>
          <p:cNvSpPr>
            <a:spLocks noChangeShapeType="1"/>
          </p:cNvSpPr>
          <p:nvPr/>
        </p:nvSpPr>
        <p:spPr bwMode="auto">
          <a:xfrm flipH="1">
            <a:off x="1835150" y="2636838"/>
            <a:ext cx="475297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65" name="Line 9"/>
          <p:cNvSpPr>
            <a:spLocks noChangeShapeType="1"/>
          </p:cNvSpPr>
          <p:nvPr/>
        </p:nvSpPr>
        <p:spPr bwMode="auto">
          <a:xfrm flipH="1">
            <a:off x="4140200" y="2636838"/>
            <a:ext cx="2447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66" name="Line 10"/>
          <p:cNvSpPr>
            <a:spLocks noChangeShapeType="1"/>
          </p:cNvSpPr>
          <p:nvPr/>
        </p:nvSpPr>
        <p:spPr bwMode="auto">
          <a:xfrm>
            <a:off x="6588125" y="2636838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285720" y="4714884"/>
            <a:ext cx="8183723" cy="123506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/>
              <a:t>Присяжные заседатели принимают участие</a:t>
            </a:r>
          </a:p>
          <a:p>
            <a:pPr algn="ctr"/>
            <a:r>
              <a:rPr lang="ru-RU" sz="2800" b="1" dirty="0"/>
              <a:t>в заседаниях суда лишь по некоторым делам</a:t>
            </a:r>
            <a:endParaRPr lang="ru-RU" sz="2800" dirty="0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0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2" grpId="0" animBg="1"/>
      <p:bldP spid="70663" grpId="0" animBg="1"/>
      <p:bldP spid="70664" grpId="0" animBg="1"/>
      <p:bldP spid="70665" grpId="0" animBg="1"/>
      <p:bldP spid="70666" grpId="0" animBg="1"/>
      <p:bldP spid="7066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4600588"/>
          </a:xfrm>
        </p:spPr>
        <p:txBody>
          <a:bodyPr/>
          <a:lstStyle/>
          <a:p>
            <a:pPr algn="ctr"/>
            <a:r>
              <a:rPr lang="ru-RU" sz="9600" dirty="0" smtClean="0"/>
              <a:t>Спасибо за внимание!</a:t>
            </a:r>
            <a:endParaRPr lang="ru-RU" sz="9600" dirty="0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6338911"/>
          </a:xfrm>
        </p:spPr>
        <p:txBody>
          <a:bodyPr/>
          <a:lstStyle/>
          <a:p>
            <a:pPr>
              <a:buNone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Методист В.Н. Вернадский </a:t>
            </a:r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endParaRPr lang="ru-RU" sz="4800" b="1" dirty="0" smtClean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>
              <a:buNone/>
            </a:pPr>
            <a:r>
              <a:rPr lang="ru-RU" sz="6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«Картина- это параграф </a:t>
            </a:r>
            <a:r>
              <a:rPr lang="ru-RU" sz="6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учебника, написанный кистью".</a:t>
            </a:r>
            <a:endParaRPr lang="ru-RU" sz="6000" b="1" dirty="0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15338" cy="912835"/>
          </a:xfrm>
        </p:spPr>
        <p:txBody>
          <a:bodyPr/>
          <a:lstStyle/>
          <a:p>
            <a:r>
              <a:rPr lang="ru-RU" dirty="0"/>
              <a:t>С.В. Иванова "Во времена раскола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642918"/>
          <a:ext cx="9144000" cy="6143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93803"/>
                <a:gridCol w="6650197"/>
              </a:tblGrid>
              <a:tr h="535782">
                <a:tc>
                  <a:txBody>
                    <a:bodyPr/>
                    <a:lstStyle/>
                    <a:p>
                      <a:r>
                        <a:rPr lang="ru-RU" sz="2500" b="1" dirty="0" smtClean="0">
                          <a:solidFill>
                            <a:srgbClr val="00B050"/>
                          </a:solidFill>
                        </a:rPr>
                        <a:t>Мыслители</a:t>
                      </a:r>
                      <a:endParaRPr lang="ru-RU" sz="25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>
                          <a:solidFill>
                            <a:srgbClr val="00B050"/>
                          </a:solidFill>
                        </a:rPr>
                        <a:t>Взгляды о критериях прогресса</a:t>
                      </a:r>
                      <a:endParaRPr lang="ru-RU" sz="25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4410"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А.Кондорсе</a:t>
                      </a:r>
                      <a:r>
                        <a:rPr lang="ru-RU" sz="2500" b="1" baseline="0" dirty="0" smtClean="0"/>
                        <a:t> и просветители</a:t>
                      </a:r>
                      <a:endParaRPr lang="ru-RU" sz="2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Развитие разума человека</a:t>
                      </a:r>
                      <a:endParaRPr lang="ru-RU" sz="2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57262"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Социалисты –утописты</a:t>
                      </a:r>
                      <a:endParaRPr lang="ru-RU" sz="2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Принцип братства людей</a:t>
                      </a:r>
                      <a:endParaRPr lang="ru-RU" sz="2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964410"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Ф.Шеллинг</a:t>
                      </a:r>
                      <a:endParaRPr lang="ru-RU" sz="2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Постепенное приближение к правовому устройству</a:t>
                      </a:r>
                      <a:endParaRPr lang="ru-RU" sz="2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5782"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Г.Гегель</a:t>
                      </a:r>
                      <a:endParaRPr lang="ru-RU" sz="2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Сознание свободы</a:t>
                      </a:r>
                      <a:endParaRPr lang="ru-RU" sz="2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22"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Современные</a:t>
                      </a:r>
                      <a:r>
                        <a:rPr lang="ru-RU" sz="2500" b="1" baseline="0" dirty="0" smtClean="0"/>
                        <a:t> философы</a:t>
                      </a:r>
                      <a:endParaRPr lang="ru-RU" sz="2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/>
                        <a:t>1.Развитие производительных сил,</a:t>
                      </a:r>
                      <a:r>
                        <a:rPr lang="ru-RU" sz="2500" b="1" baseline="0" dirty="0" smtClean="0"/>
                        <a:t> включая самого человека</a:t>
                      </a:r>
                    </a:p>
                    <a:p>
                      <a:r>
                        <a:rPr lang="ru-RU" sz="2500" b="1" baseline="0" dirty="0" smtClean="0"/>
                        <a:t>2.Возвышение человека, раскрытие его подлинно человеческих качеств, т.е. развитие человечности</a:t>
                      </a:r>
                      <a:endParaRPr lang="ru-RU" sz="25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Мыслители о критериях прогресса с.150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1214422"/>
            <a:ext cx="6572264" cy="9286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71736" y="2214554"/>
            <a:ext cx="6572264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3071810"/>
            <a:ext cx="6572264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4000504"/>
            <a:ext cx="6572264" cy="5000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4572008"/>
            <a:ext cx="6572264" cy="2071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27125"/>
          </a:xfrm>
        </p:spPr>
        <p:txBody>
          <a:bodyPr/>
          <a:lstStyle/>
          <a:p>
            <a:pPr algn="ctr"/>
            <a:r>
              <a:rPr lang="ru-RU" sz="4800" dirty="0" err="1" smtClean="0"/>
              <a:t>Медиатехнологии</a:t>
            </a:r>
            <a:r>
              <a:rPr lang="ru-RU" sz="4800" dirty="0" smtClean="0"/>
              <a:t> обладают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8929718" cy="5572140"/>
          </a:xfrm>
        </p:spPr>
        <p:txBody>
          <a:bodyPr/>
          <a:lstStyle/>
          <a:p>
            <a:pPr algn="ctr"/>
            <a:r>
              <a:rPr lang="ru-RU" sz="4000" b="1" dirty="0" smtClean="0"/>
              <a:t>уникальными свойствами и функциями наглядности</a:t>
            </a:r>
          </a:p>
          <a:p>
            <a:pPr algn="ctr"/>
            <a:r>
              <a:rPr lang="ru-RU" sz="4000" b="1" dirty="0" smtClean="0"/>
              <a:t>огромным количеством изобразительных </a:t>
            </a:r>
          </a:p>
          <a:p>
            <a:pPr algn="ctr"/>
            <a:r>
              <a:rPr lang="ru-RU" sz="4000" b="1" dirty="0" smtClean="0"/>
              <a:t>звуковых </a:t>
            </a:r>
          </a:p>
          <a:p>
            <a:pPr algn="ctr"/>
            <a:r>
              <a:rPr lang="ru-RU" sz="4000" b="1" dirty="0" smtClean="0"/>
              <a:t>условно-графических</a:t>
            </a:r>
          </a:p>
          <a:p>
            <a:pPr algn="ctr"/>
            <a:r>
              <a:rPr lang="ru-RU" sz="4000" b="1" dirty="0" smtClean="0"/>
              <a:t> видео и анимационных материалов </a:t>
            </a:r>
            <a:endParaRPr lang="ru-RU" sz="4000" b="1" dirty="0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127125"/>
          </a:xfrm>
        </p:spPr>
        <p:txBody>
          <a:bodyPr/>
          <a:lstStyle/>
          <a:p>
            <a:r>
              <a:rPr lang="ru-RU" sz="4800" dirty="0" smtClean="0"/>
              <a:t>Наглядные средства обучения должны быть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ориентированы</a:t>
            </a:r>
            <a:r>
              <a:rPr lang="ru-RU" sz="3600" b="1" dirty="0" smtClean="0"/>
              <a:t> на мотивацию обучения;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доступными</a:t>
            </a:r>
            <a:r>
              <a:rPr lang="ru-RU" sz="3600" b="1" dirty="0" smtClean="0"/>
              <a:t>, то есть соответствовать возрастным особенностям учащихся;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содержательными </a:t>
            </a:r>
            <a:r>
              <a:rPr lang="ru-RU" sz="3600" b="1" dirty="0" smtClean="0"/>
              <a:t>с позиций современной науки и для передачи смысловой полноты теоретического материала;</a:t>
            </a:r>
            <a:endParaRPr lang="ru-RU" sz="3600" b="1" dirty="0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1127125"/>
          </a:xfrm>
        </p:spPr>
        <p:txBody>
          <a:bodyPr/>
          <a:lstStyle/>
          <a:p>
            <a:r>
              <a:rPr lang="ru-RU" sz="4800" dirty="0" smtClean="0"/>
              <a:t>Наглядные средства обучения должны быть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9144000" cy="5357825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интерактивными</a:t>
            </a:r>
            <a:r>
              <a:rPr lang="ru-RU" sz="3600" b="1" dirty="0" smtClean="0"/>
              <a:t>, способными организовывать коммуникативные ситуации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иллюстративными</a:t>
            </a:r>
            <a:r>
              <a:rPr lang="ru-RU" sz="3600" b="1" dirty="0" smtClean="0"/>
              <a:t>, когда используется разного вида материалы в трудных для понимания содержания текста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дозированными</a:t>
            </a:r>
            <a:r>
              <a:rPr lang="ru-RU" sz="3600" b="1" dirty="0" smtClean="0"/>
              <a:t> с оптимальным использованием наглядности</a:t>
            </a:r>
            <a:endParaRPr lang="ru-RU" sz="3600" b="1" dirty="0"/>
          </a:p>
        </p:txBody>
      </p:sp>
    </p:spTree>
  </p:cSld>
  <p:clrMapOvr>
    <a:masterClrMapping/>
  </p:clrMapOvr>
  <p:transition advClick="0"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</TotalTime>
  <Words>1285</Words>
  <Application>Microsoft Office PowerPoint</Application>
  <PresentationFormat>Экран (4:3)</PresentationFormat>
  <Paragraphs>350</Paragraphs>
  <Slides>37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Default Design</vt:lpstr>
      <vt:lpstr>Лист Microsoft Excel 97-2003</vt:lpstr>
      <vt:lpstr>ИСПОЛЬЗОВАНИЕ МУЛЬТИМЕДИЙНЫХ СРЕДСТВ НАГЛЯДНОСТИ В ПРЕПОДАВАНИИ  ИСТОРИИ И ОБЩЕСТВОЗНАНИЯ  </vt:lpstr>
      <vt:lpstr>Презентация PowerPoint</vt:lpstr>
      <vt:lpstr>Наглядность</vt:lpstr>
      <vt:lpstr>Презентация PowerPoint</vt:lpstr>
      <vt:lpstr>С.В. Иванова "Во времена раскола</vt:lpstr>
      <vt:lpstr>Мыслители о критериях прогресса с.150</vt:lpstr>
      <vt:lpstr>Медиатехнологии обладают</vt:lpstr>
      <vt:lpstr>Наглядные средства обучения должны быть</vt:lpstr>
      <vt:lpstr>Наглядные средства обучения должны быть</vt:lpstr>
      <vt:lpstr>Презентация PowerPoint</vt:lpstr>
      <vt:lpstr>Наиболее распространенные графические средства наглядности</vt:lpstr>
      <vt:lpstr>  Условно-графическая наглядность    </vt:lpstr>
      <vt:lpstr>Презентация PowerPoint</vt:lpstr>
      <vt:lpstr>Структурная схема</vt:lpstr>
      <vt:lpstr>Логическая схема</vt:lpstr>
      <vt:lpstr>Поисковая схема</vt:lpstr>
      <vt:lpstr>Логическая схема</vt:lpstr>
      <vt:lpstr>Имущественные и личные неимущественные отношения</vt:lpstr>
      <vt:lpstr>Пирамида потребностей человека (по А. Маслоу)</vt:lpstr>
      <vt:lpstr>Виды налогов</vt:lpstr>
      <vt:lpstr>Факторы производства</vt:lpstr>
      <vt:lpstr>Презентация PowerPoint</vt:lpstr>
      <vt:lpstr>Человеческие / животные потребности</vt:lpstr>
      <vt:lpstr>Тенденции в развитии современной семьи</vt:lpstr>
      <vt:lpstr>Тенденции в развитии современной семьи</vt:lpstr>
      <vt:lpstr>Стратегия и практика в конфликте</vt:lpstr>
      <vt:lpstr>Сравнительная характеристика разных типов общества</vt:lpstr>
      <vt:lpstr>В каком возрасте сейчас заканчивается детство и начинается взрослая жизнь?</vt:lpstr>
      <vt:lpstr>Социализация</vt:lpstr>
      <vt:lpstr>Части государственного бюджета</vt:lpstr>
      <vt:lpstr>Средний класс</vt:lpstr>
      <vt:lpstr>Санкции</vt:lpstr>
      <vt:lpstr>Процессы, помогающие разрешить конфликт</vt:lpstr>
      <vt:lpstr>Демократия = Либерализм?</vt:lpstr>
      <vt:lpstr>Особенности государственной власти в России: парламент</vt:lpstr>
      <vt:lpstr>Основные принципы судопроизводства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МУЛЬТИМЕДИЙНЫХ СРЕДСТВ НАГЛЯДНОСТИ В ПРЕПОДАВАНИИ ИСТОРИИ И ОБЩЕСТВОЗНАИЯ</dc:title>
  <dc:creator>5</dc:creator>
  <cp:lastModifiedBy>Anna</cp:lastModifiedBy>
  <cp:revision>36</cp:revision>
  <dcterms:created xsi:type="dcterms:W3CDTF">2010-12-04T15:29:34Z</dcterms:created>
  <dcterms:modified xsi:type="dcterms:W3CDTF">2014-03-29T13:00:17Z</dcterms:modified>
</cp:coreProperties>
</file>