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7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83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91" r:id="rId32"/>
    <p:sldId id="292" r:id="rId33"/>
    <p:sldId id="293" r:id="rId34"/>
    <p:sldId id="294" r:id="rId35"/>
    <p:sldId id="296" r:id="rId36"/>
    <p:sldId id="297" r:id="rId37"/>
    <p:sldId id="295" r:id="rId38"/>
    <p:sldId id="298" r:id="rId39"/>
    <p:sldId id="299" r:id="rId4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36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84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21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21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17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27873F8-C1F6-4BD1-A9E5-0578683523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44349-6C84-4647-AF1E-92112096B0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A1B7F-12D4-4264-8AF6-337D33641E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2DF72-126D-4CA4-88B1-9D4ED8B2E5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80163-CE3B-4C62-BA4C-492CA31C42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A8F2B8-97EE-4082-8425-2C024BE8644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DA41E-5B80-4744-B4B8-B5855FA3B6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9D927-E960-451B-9E24-98E49578A3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F9171-885B-47C3-8E3A-3F859A1E65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CD0E51-8B85-4960-ADCB-3403B01CD0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AE394-11F0-4675-8E42-EF22EE3E77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717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8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9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47710F9-2037-4F64-98F1-C8DA8B1C379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81000" y="2286000"/>
            <a:ext cx="8410575" cy="847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60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Природные зоны Земли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539750" y="4797425"/>
            <a:ext cx="80645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ru-RU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i-main-pic" descr="Картинка 41 из 1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Саванны</a:t>
            </a:r>
            <a:br>
              <a:rPr lang="ru-RU"/>
            </a:br>
            <a:endParaRPr lang="ru-RU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ru-RU" b="1"/>
              <a:t>Саванны –</a:t>
            </a:r>
            <a:r>
              <a:rPr lang="ru-RU"/>
              <a:t> обширные пространства покрытые травяной растительностью с редко разбросанными деревьями и кустарниками. Типичны для субэкваториального климата с резким разделением года на сухой и дождливый сезоны. В сухое время года растительность саванн замирает; саванны желтеют, а высохшие растения зачастую подвергаются пожарам, по причине которых кора деревьев обычно является опалённой.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DSC32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419600"/>
            <a:ext cx="8229600" cy="1066800"/>
          </a:xfrm>
        </p:spPr>
        <p:txBody>
          <a:bodyPr/>
          <a:lstStyle/>
          <a:p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Саванны свойственны Южной Америке, Африке, Северной Америки и Юго-Восточной Азии</a:t>
            </a:r>
          </a:p>
        </p:txBody>
      </p:sp>
      <p:pic>
        <p:nvPicPr>
          <p:cNvPr id="29700" name="Picture 4" descr="400px-Awmapworl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4475"/>
            <a:ext cx="91440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Растения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Растения, что приспособились к условиям саванн, очень жесткие. Там растут тысячи различных трав. А вот деревьям, чтобы выжить, необходимы некоторые специфические качества для защиты от засухи и огня. Например, баобаб отличается толстым, защищённым от огня стволом, способным, словно губка, хранить в себе запасы воды. Его длинные корни всасывают влагу глубоко под землёй.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i-main-pic" descr="Картинка 5 из 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4530725"/>
          </a:xfrm>
        </p:spPr>
        <p:txBody>
          <a:bodyPr/>
          <a:lstStyle/>
          <a:p>
            <a:r>
              <a:rPr lang="ru-RU"/>
              <a:t>Акация имеет широкую плоскую крону, которая создаёт тень для растущих ниже листьев, предохраняя тем самым их от высыхания. С началом дождей саванны оживают, покрываясь свежей зеленью и испещряясь многочисленными различными цветками</a:t>
            </a:r>
          </a:p>
        </p:txBody>
      </p:sp>
      <p:pic>
        <p:nvPicPr>
          <p:cNvPr id="24580" name="i-main-pic" descr="Картинка 16 из 3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30480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Животные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Животные саванн были вынуждены приспособиться к выживанию в условиях засухи. Крупные травоядные, такие, как жирафы, зебры, антилопы гну, слоны и носороги, способны совершать переходы на огромные расстояния и, если в каком-то месте становится слишком сухо, они отправляются туда, где идёт дождь и где много растительности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i-main-pic" descr="Картинка 14 из 17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57600" y="0"/>
            <a:ext cx="54864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-main-pic" descr="Картинка 36 из 171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81400" y="3276600"/>
            <a:ext cx="5562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i-main-pic" descr="Картинка 46 из 17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48050"/>
            <a:ext cx="47625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i-main-pic" descr="Картинка 41 из 35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3657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0"/>
            <a:ext cx="8229600" cy="4530725"/>
          </a:xfrm>
        </p:spPr>
        <p:txBody>
          <a:bodyPr/>
          <a:lstStyle/>
          <a:p>
            <a:r>
              <a:rPr lang="ru-RU"/>
              <a:t>Хищники, такие, как львы, гепарды и гиены, охотятся на бредущие стада животных. Маленьким животным трудно пускаться на поиски воды, поэтому они предпочитают погружаться в спячку на всё время сухого сезона. </a:t>
            </a:r>
          </a:p>
        </p:txBody>
      </p:sp>
      <p:pic>
        <p:nvPicPr>
          <p:cNvPr id="27653" name="i-main-pic" descr="Картинка 13 из 17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971800"/>
            <a:ext cx="50768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220px-Morocco_Africa_Flickr_Rosino_December_2005_84514010_edited_by_Buchli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095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Пустыни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638800"/>
          </a:xfrm>
        </p:spPr>
        <p:txBody>
          <a:bodyPr/>
          <a:lstStyle/>
          <a:p>
            <a:r>
              <a:rPr lang="ru-RU"/>
              <a:t>Пустыни распространены в умеренном поясе Северного полушария, субтропических и тропических поясах Северного и Южного полушарий. Характеризуются условиями увлажнения (годовая сумма осадков меньше 200 мм, а в некоторых пустынях осадков нет десятки лет Средняя температура в летние месяцы достигает + 30 °C, максимальная + 50 °C.  Грунтовые воды часто минерализованы. Почвы развиты слабо </a:t>
            </a:r>
          </a:p>
        </p:txBody>
      </p:sp>
      <p:pic>
        <p:nvPicPr>
          <p:cNvPr id="28676" name="Picture 4" descr="350px-Dune_45%2C_Sossusvlei_%28185730408%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0"/>
            <a:ext cx="3352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300px-Rainforest_Fatu_Hi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Влажные тропические леса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/>
              <a:t>Вла́жный тропический лес</a:t>
            </a:r>
            <a:r>
              <a:rPr lang="ru-RU"/>
              <a:t>, распространен в районах с влажным , теплым климатом (2000—7000 мм осадков в год, температурой воздуха +25º</a:t>
            </a:r>
            <a:r>
              <a:rPr lang="en-US"/>
              <a:t>C</a:t>
            </a:r>
            <a:r>
              <a:rPr lang="ru-RU"/>
              <a:t>). В дополнение к чрезмерному выпадению осадков, влажные тропические леса характеризуются большим количеством видов животных и огромным разнообразием флоры.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876800"/>
            <a:ext cx="8229600" cy="1254125"/>
          </a:xfrm>
        </p:spPr>
        <p:txBody>
          <a:bodyPr/>
          <a:lstStyle/>
          <a:p>
            <a:r>
              <a:rPr lang="ru-RU"/>
              <a:t>пустыни занимают более 16,5 млн км² </a:t>
            </a:r>
          </a:p>
        </p:txBody>
      </p:sp>
      <p:pic>
        <p:nvPicPr>
          <p:cNvPr id="36868" name="Picture 4" descr="420px-Trockenklima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4267200"/>
          </a:xfrm>
        </p:spPr>
        <p:txBody>
          <a:bodyPr/>
          <a:lstStyle/>
          <a:p>
            <a:r>
              <a:rPr lang="ru-RU"/>
              <a:t>Одной из характерных черт всех пустынь являются постоянно дующие ветры, порой достигающие очень большой силы и скорости 80 — 100 км/ч. Пустынные ветры захватывают и переносят находящийся на поверхности рыхлый материал. Таким образом формируются песчаные и пыльные бури </a:t>
            </a:r>
          </a:p>
        </p:txBody>
      </p:sp>
      <p:pic>
        <p:nvPicPr>
          <p:cNvPr id="30724" name="Picture 4" descr="300px-Libyen-sandwuest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14300"/>
            <a:ext cx="7467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Растения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Условия существования в пустынях очень суровы: отсутствие воды, сухость воздуха, сильная инсоляция, зимние морозы при очень малом снежном покрове или его отсутствии. Поэтому здесь обитают главным образом специализированные формы (с приспособлениями как морфо-физиологическими, так и в образе жизни и поведении).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i-main-pic" descr="Картинка 5 из 190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68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i-main-pic" descr="Картинка 10 из 19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33600" y="32004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i-main-pic" descr="Картинка 28 из 190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24375" y="0"/>
            <a:ext cx="4619625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Животные</a:t>
            </a:r>
            <a:br>
              <a:rPr lang="ru-RU"/>
            </a:b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49117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/>
              <a:t>Для пустынь характерны быстро передвигающиеся животные, что связано с поисками воды (водопои удалены) ). В связи с необходимостью укрытия от врагов и суровыми климатическими условиями у ряда животных сильно развиты приспособления для рытья в песке/Фауне пустынь присуща покровительственная «пустынная» окраска — жёлтые, светло-бурые и серые тона, что делает многих животных малозаметными. Большая часть пустынная фауны летом ведёт ночной образ жизни. Некоторые впадают в спячку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2100-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581400"/>
            <a:ext cx="3324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2057400" y="6096000"/>
            <a:ext cx="77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/>
              <a:t>Варан</a:t>
            </a:r>
          </a:p>
        </p:txBody>
      </p:sp>
      <p:pic>
        <p:nvPicPr>
          <p:cNvPr id="34822" name="Picture 6" descr="2100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19087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0" y="2819400"/>
            <a:ext cx="1508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/>
              <a:t>Стрела-змея</a:t>
            </a:r>
            <a:r>
              <a:rPr lang="ru-RU"/>
              <a:t> </a:t>
            </a:r>
          </a:p>
        </p:txBody>
      </p:sp>
      <p:pic>
        <p:nvPicPr>
          <p:cNvPr id="34824" name="Picture 8" descr="2100-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9000" y="1905000"/>
            <a:ext cx="25527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962400" y="2895600"/>
            <a:ext cx="1597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/>
              <a:t>Жук скарабей</a:t>
            </a:r>
            <a:r>
              <a:rPr lang="ru-RU"/>
              <a:t> </a:t>
            </a:r>
          </a:p>
        </p:txBody>
      </p:sp>
      <p:pic>
        <p:nvPicPr>
          <p:cNvPr id="34826" name="Picture 10" descr="2100-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77000" y="3581400"/>
            <a:ext cx="270510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8074025" y="6019800"/>
            <a:ext cx="1069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/>
              <a:t>Фаланга</a:t>
            </a:r>
            <a:r>
              <a:rPr lang="ru-RU"/>
              <a:t> </a:t>
            </a:r>
          </a:p>
        </p:txBody>
      </p:sp>
      <p:pic>
        <p:nvPicPr>
          <p:cNvPr id="34828" name="Picture 12" descr="2100-5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91200" y="0"/>
            <a:ext cx="33337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9" name="Rectangle 13"/>
          <p:cNvSpPr>
            <a:spLocks noChangeArrowheads="1"/>
          </p:cNvSpPr>
          <p:nvPr/>
        </p:nvSpPr>
        <p:spPr bwMode="auto">
          <a:xfrm>
            <a:off x="5943600" y="2286000"/>
            <a:ext cx="2047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i="1"/>
              <a:t>Молодой джейран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250px-Steppe_of_western_Kazakhstan_in_the_early_spr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667000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ru-RU"/>
              <a:t>Степи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6019800"/>
          </a:xfrm>
        </p:spPr>
        <p:txBody>
          <a:bodyPr/>
          <a:lstStyle/>
          <a:p>
            <a:r>
              <a:rPr lang="ru-RU" b="1"/>
              <a:t>Степь</a:t>
            </a:r>
            <a:r>
              <a:rPr lang="ru-RU"/>
              <a:t> – равнина, поросшая травянистой растительностью, в умеренных и субтропических зонах северного и южного полушария. Характерной особенностью степей является практически полное отсутствие деревьев.</a:t>
            </a:r>
          </a:p>
          <a:p>
            <a:r>
              <a:rPr lang="ru-RU"/>
              <a:t>Степи распространены на всех континентах, кроме Антарктиды. В Евразии наибольшие площади степей находятся на территории Российской Федерации, Казахстана, Украины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9-we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86500" y="0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степь характеризуется высокой засушливостью, лишь немногим меньшей чем в пустыне. </a:t>
            </a:r>
            <a:r>
              <a:rPr lang="ru-RU"/>
              <a:t>Атмосферные осадки от 250 до 450 мм в год</a:t>
            </a:r>
          </a:p>
          <a:p>
            <a:pPr>
              <a:lnSpc>
                <a:spcPct val="90000"/>
              </a:lnSpc>
            </a:pPr>
            <a:r>
              <a:rPr lang="ru-RU" sz="2800"/>
              <a:t>Растения также приспосабливаются к неблагоприятным условиям. Многие из них засухоустойчивы либо активны весной, когда ещё остаётся влага после зимы Травы, образующие сомкнутый или почти сомкнутый ковёр: ковыль, типчак, тонконог, мятлик, овсец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i-main-pic" descr="Картинка 6 из 15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685800"/>
            <a:ext cx="8229600" cy="579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Животные активны летом преимущественно ночью из копытных типичны виды, отличающиеся острым зрением и способностями к быстрому и длительному бегу (например, антилопы); из грызунов – строящие сложные норы (суслики, сурки, слепыши) и прыгающие виды (тушканчики, кенгуровые крысы). Большая часть птиц на зиму улетает. Обычны: степной орёл, дрофа, степной лунь, степная пустельга, жаворонки. Многочисленны пресмыкающиеся и насекомые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i-main-pic" descr="Картинка 8 из 15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i-main-pic" descr="Картинка 16 из 156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i-main-pic" descr="Картинка 17 из 156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572000" cy="304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i-main-pic" descr="Картинка 19 из 156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759200"/>
            <a:ext cx="41148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Распространение влажных тропических лесов в мире</a:t>
            </a:r>
            <a:r>
              <a:rPr lang="ru-RU" sz="4000"/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Самые большие тропические дождевые леса существуют в бассейне реки Амазонки,  в большей части Центральной Америки (где они называются «сельва»), в экваториальной Африке  во многих районах Юго-Восточной Азии от Мьянмы до Индонезии и Папуа-Новой Гвинеи, в австралийском штате Квинсленд.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i-main-pic" descr="Картинка 29 из 3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0"/>
              <a:t>Лесная зона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267200"/>
            <a:ext cx="82296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dirty="0"/>
              <a:t>Различные природные условия в лесных районах влияют на характер растительности. На севере преобладают хвойные, таежного типа леса, основными породами являются сосна, ель, лиственница, пихта и кедр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447800"/>
            <a:ext cx="8305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на юге тайга сменяется  </a:t>
            </a:r>
            <a:r>
              <a:rPr lang="ru-RU" sz="2800" dirty="0" err="1" smtClean="0"/>
              <a:t>подзонами</a:t>
            </a:r>
            <a:r>
              <a:rPr lang="ru-RU" sz="2800" dirty="0" smtClean="0"/>
              <a:t> смешанных и широколиственных лесов. Основные породы деревьев: береза, сосна, ель, дуб, липа, клен, вяз, бук, каштан и липа. Богатая почва способствует росту многих растений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Климат этой части умеренного пояса характеризуется достаточным количеством осадков( не менее 450-500 мм в год), Зима холодная, без сильных ветров, с частыми оттепелями, продолжительностью 4 – 5 месяцев. Высота снежного покрова редко превышает 50 см. Лето умеренно теплое и влажное, средняя температура июля +16...+19°С.способствует формированию хвойно-широколиственных лесов.</a:t>
            </a:r>
          </a:p>
          <a:p>
            <a:pPr>
              <a:lnSpc>
                <a:spcPct val="90000"/>
              </a:lnSpc>
            </a:pPr>
            <a:endParaRPr lang="ru-RU" sz="2800"/>
          </a:p>
          <a:p>
            <a:pPr>
              <a:lnSpc>
                <a:spcPct val="90000"/>
              </a:lnSpc>
            </a:pP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5720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i-main-pic" descr="Картинка 20 из 9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476625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4038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В лесах обитают </a:t>
            </a:r>
            <a:r>
              <a:rPr lang="ru-RU" sz="3000"/>
              <a:t>крупные травоядные животные (лось, олень, косуля, кабан), лазающие (росомаха, белка, бурундук, соболь, куница и др.),</a:t>
            </a:r>
            <a:r>
              <a:rPr lang="ru-RU"/>
              <a:t> </a:t>
            </a:r>
          </a:p>
        </p:txBody>
      </p:sp>
      <p:pic>
        <p:nvPicPr>
          <p:cNvPr id="46086" name="i-main-pic" descr="Картинка 71 из 12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77000" y="0"/>
            <a:ext cx="2543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0"/>
            <a:ext cx="4191000" cy="3048000"/>
          </a:xfrm>
        </p:spPr>
        <p:txBody>
          <a:bodyPr/>
          <a:lstStyle/>
          <a:p>
            <a:r>
              <a:rPr lang="ru-RU"/>
              <a:t>широко распространены также бурый медведь, волк, рысь, лисица.</a:t>
            </a:r>
          </a:p>
          <a:p>
            <a:endParaRPr lang="ru-RU"/>
          </a:p>
        </p:txBody>
      </p:sp>
      <p:pic>
        <p:nvPicPr>
          <p:cNvPr id="47108" name="i-main-pic" descr="Картинка 26 из 9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953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i-main-pic" descr="Картинка 19 из 9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75" y="304800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300px-800px-Map-Tund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Тундра</a:t>
            </a:r>
            <a:r>
              <a:rPr lang="ru-RU" sz="4000"/>
              <a:t/>
            </a:r>
            <a:br>
              <a:rPr lang="ru-RU" sz="4000"/>
            </a:br>
            <a:endParaRPr lang="ru-RU" sz="400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191000"/>
            <a:ext cx="82296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Тундра –</a:t>
            </a:r>
            <a:r>
              <a:rPr 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вид природных зон, лежащих за северными пределами лесной растительности, пространства с вечномёрзлой почвой, не заливаемой морскими или речными водами. Тундра находится севернее зоны тайги.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Арктическая тундра на острове Врангел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4775"/>
            <a:ext cx="92487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Тундра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27275"/>
            <a:ext cx="8229600" cy="4530725"/>
          </a:xfrm>
        </p:spPr>
        <p:txBody>
          <a:bodyPr/>
          <a:lstStyle/>
          <a:p>
            <a:r>
              <a:rPr lang="ru-RU"/>
              <a:t>По характеру поверхности тундры бывают болотистые, торфянистые, каменистые.</a:t>
            </a:r>
            <a:r>
              <a:rPr lang="ru-RU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/>
              <a:t>Название происходит из саамского языка и означает «мёртвая земля».</a:t>
            </a:r>
          </a:p>
          <a:p>
            <a:r>
              <a:rPr lang="ru-RU"/>
              <a:t>Главная черта тундры - заболоченные низменности в условиях сурового климата, высокой относительной влажности, сильных ветров и многолетней мерзлоты </a:t>
            </a:r>
          </a:p>
          <a:p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i-main-pic" descr="Картинка 14 из 7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2800" y="3048000"/>
            <a:ext cx="22574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4530725"/>
          </a:xfrm>
        </p:spPr>
        <p:txBody>
          <a:bodyPr/>
          <a:lstStyle/>
          <a:p>
            <a:r>
              <a:rPr lang="ru-RU"/>
              <a:t>Тундра отличается очень суровым климатом, живут здесь только те растения и животные, которые выносят холод, сильные ветры, невысокий снежный покров, вечную мерзлоту в почве и её неплодородие.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0"/>
            <a:ext cx="4114800" cy="3657600"/>
          </a:xfrm>
        </p:spPr>
        <p:txBody>
          <a:bodyPr/>
          <a:lstStyle/>
          <a:p>
            <a:r>
              <a:rPr lang="ru-RU"/>
              <a:t>Хозяевами в тундре являются мхи лишайники. Обильны кустарники и кустарнички.</a:t>
            </a:r>
          </a:p>
        </p:txBody>
      </p:sp>
      <p:pic>
        <p:nvPicPr>
          <p:cNvPr id="49157" name="i-main-pic" descr="Картинка 2 из 58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7682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3984625" y="3246438"/>
            <a:ext cx="117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Морошка </a:t>
            </a:r>
          </a:p>
        </p:txBody>
      </p:sp>
      <p:pic>
        <p:nvPicPr>
          <p:cNvPr id="49159" name="Picture 7" descr="Файл:Вороник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724275"/>
            <a:ext cx="46101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457200" y="6019800"/>
            <a:ext cx="119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Вороника.</a:t>
            </a:r>
          </a:p>
        </p:txBody>
      </p:sp>
      <p:pic>
        <p:nvPicPr>
          <p:cNvPr id="49161" name="Picture 9" descr="Файл:Дерен шведский-ягод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54425"/>
            <a:ext cx="45720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7450138" y="6096000"/>
            <a:ext cx="1693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Дерн шведский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5029200" cy="2819400"/>
          </a:xfrm>
        </p:spPr>
        <p:txBody>
          <a:bodyPr/>
          <a:lstStyle/>
          <a:p>
            <a:r>
              <a:rPr lang="ru-RU"/>
              <a:t>Дикие олени, лисицы, снежные бараны, волки, лемминги и зайцы-русаки типичные обитатели тундры </a:t>
            </a:r>
          </a:p>
        </p:txBody>
      </p:sp>
      <p:pic>
        <p:nvPicPr>
          <p:cNvPr id="53252" name="i-main-pic" descr="Картинка 1 из 7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152775"/>
            <a:ext cx="548640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7" descr="0_1c631_199fed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5925" y="0"/>
            <a:ext cx="36480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i-main-pic" descr="Картинка 2 из 73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86400" y="3657600"/>
            <a:ext cx="21685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-main-pic" descr="Картинка 7 из 7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67175" y="3448050"/>
            <a:ext cx="507682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i-main-pic" descr="Картинка 3 из 73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810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Файл:800px-tropical wet forest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ru-RU" dirty="0"/>
              <a:t>Фауна природной зоны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1"/>
            <a:ext cx="8686800" cy="2438400"/>
          </a:xfrm>
        </p:spPr>
        <p:txBody>
          <a:bodyPr/>
          <a:lstStyle/>
          <a:p>
            <a:pPr>
              <a:lnSpc>
                <a:spcPct val="80000"/>
              </a:lnSpc>
              <a:buSzTx/>
              <a:buFont typeface="Symbol" pitchFamily="18" charset="2"/>
              <a:buChar char=""/>
            </a:pPr>
            <a:r>
              <a:rPr lang="ru-RU" sz="2400" dirty="0"/>
              <a:t>Для влажных тропических</a:t>
            </a:r>
            <a:r>
              <a:rPr lang="ru-RU" sz="2400" i="1" dirty="0"/>
              <a:t> </a:t>
            </a:r>
            <a:r>
              <a:rPr lang="ru-RU" sz="2400" dirty="0">
                <a:effectLst/>
              </a:rPr>
              <a:t>лесов </a:t>
            </a:r>
            <a:r>
              <a:rPr lang="ru-RU" sz="2400" dirty="0"/>
              <a:t>характерны: разнообразие флоры, наличие 4—5 древесных ярусов, отсутствие кустарников, большое количество лиан Верхний ярус состоит из небольшого количества очень высоких деревьев, достигающих высоты 45—55 метров (редкие виды достигают 60 — 70 метров). Чаще всего деревья вечнозелёные, но некоторые сбрасывают свою листву в засушливое время года.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3200400"/>
            <a:ext cx="83820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SzTx/>
              <a:buFont typeface="Symbol" pitchFamily="18" charset="2"/>
              <a:buChar char=""/>
            </a:pPr>
            <a:r>
              <a:rPr lang="ru-RU" sz="2400" dirty="0" smtClean="0"/>
              <a:t>Такие деревья должны выдерживать суровые температуры и сильные ветры. На этом уровне обитают орлы, летучие мыши, некоторые виды обезьян и бабочки.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419600"/>
            <a:ext cx="845820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/>
              <a:t>Второй ярус образуют большинство высоких деревьев, обычно высотой 30 — 45 метров. Это самый плотный уровень, слой листвы, образуемый соседними деревьями . Цветки, а затем и плоды образуются непосредственно на стволах и толстых ветвях. Необычайно тонкая (1—2 мм) кора деревьев, иногда покрытая острыми шипами либо колючками;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i-main-pic" descr="Картинка 2 из 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37867">
            <a:off x="1600200" y="87313"/>
            <a:ext cx="5410200" cy="364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132424_7_12742787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756629">
            <a:off x="5200650" y="3124200"/>
            <a:ext cx="37909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275px-Safouti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266291">
            <a:off x="-152400" y="3381375"/>
            <a:ext cx="3354388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Животный мир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/>
              <a:t>Во влажных тропических лесах многие животные живут на деревьях  цепкохвостые обезьяны, карликовые и четырёхпалые муравьеды, опоссумы, цепкохвостые дикобразы, ленивцы. Очень много насекомых, особенно бабочек, (одна из самых богатых фаун в </a:t>
            </a:r>
            <a:r>
              <a:rPr lang="ru-RU" b="1"/>
              <a:t>мире</a:t>
            </a:r>
            <a:r>
              <a:rPr lang="ru-RU"/>
              <a:t>) и жуков (более 100 видов); много рыб (целых 2000 видов – это приблизительно </a:t>
            </a:r>
            <a:r>
              <a:rPr lang="ru-RU" b="1"/>
              <a:t>одна треть пресноводной фауны мира</a:t>
            </a:r>
            <a:r>
              <a:rPr lang="ru-RU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i-main-pic" descr="Картинка 30 из 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429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i-main-pic" descr="Картинка 34 из 1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5717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i-main-pic" descr="Картинка 38 из 1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0"/>
            <a:ext cx="44196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i-main-pic" descr="Картинка 42 из 1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0"/>
            <a:ext cx="5715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029200" y="2757488"/>
            <a:ext cx="337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Золотистый львиный тамарин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i-main-pic" descr="Картинка 57 из 1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3575" y="0"/>
            <a:ext cx="5076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s50258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3605213"/>
            <a:ext cx="4495800" cy="340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s539614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28950"/>
            <a:ext cx="38100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791200" y="381000"/>
            <a:ext cx="1068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Якамара 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4724400" y="6491288"/>
            <a:ext cx="2187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Пурпурная лягушка 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838200" y="6491288"/>
            <a:ext cx="1196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/>
              <a:t>Панголин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195</TotalTime>
  <Words>1075</Words>
  <Application>Microsoft PowerPoint</Application>
  <PresentationFormat>Экран (4:3)</PresentationFormat>
  <Paragraphs>62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Клен</vt:lpstr>
      <vt:lpstr>Слайд 1</vt:lpstr>
      <vt:lpstr>Влажные тропические леса </vt:lpstr>
      <vt:lpstr>Распространение влажных тропических лесов в мире </vt:lpstr>
      <vt:lpstr>Слайд 4</vt:lpstr>
      <vt:lpstr>Фауна природной зоны</vt:lpstr>
      <vt:lpstr>Слайд 6</vt:lpstr>
      <vt:lpstr>Животный мир</vt:lpstr>
      <vt:lpstr>Слайд 8</vt:lpstr>
      <vt:lpstr>Слайд 9</vt:lpstr>
      <vt:lpstr>Саванны </vt:lpstr>
      <vt:lpstr>Слайд 11</vt:lpstr>
      <vt:lpstr>Слайд 12</vt:lpstr>
      <vt:lpstr>Растения</vt:lpstr>
      <vt:lpstr>Слайд 14</vt:lpstr>
      <vt:lpstr>Слайд 15</vt:lpstr>
      <vt:lpstr>Животные</vt:lpstr>
      <vt:lpstr>Слайд 17</vt:lpstr>
      <vt:lpstr>Слайд 18</vt:lpstr>
      <vt:lpstr>Пустыни</vt:lpstr>
      <vt:lpstr>Слайд 20</vt:lpstr>
      <vt:lpstr>Слайд 21</vt:lpstr>
      <vt:lpstr>Растения</vt:lpstr>
      <vt:lpstr>Слайд 23</vt:lpstr>
      <vt:lpstr>Животные </vt:lpstr>
      <vt:lpstr>Слайд 25</vt:lpstr>
      <vt:lpstr>Степи</vt:lpstr>
      <vt:lpstr>Слайд 27</vt:lpstr>
      <vt:lpstr>Слайд 28</vt:lpstr>
      <vt:lpstr>Слайд 29</vt:lpstr>
      <vt:lpstr>Лесная зона</vt:lpstr>
      <vt:lpstr>Слайд 31</vt:lpstr>
      <vt:lpstr>Слайд 32</vt:lpstr>
      <vt:lpstr>Слайд 33</vt:lpstr>
      <vt:lpstr>Тундра </vt:lpstr>
      <vt:lpstr>Тундра</vt:lpstr>
      <vt:lpstr>Слайд 36</vt:lpstr>
      <vt:lpstr>Слайд 37</vt:lpstr>
      <vt:lpstr>Слайд 38</vt:lpstr>
      <vt:lpstr>Слайд 39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Наташа</cp:lastModifiedBy>
  <cp:revision>16</cp:revision>
  <cp:lastPrinted>1601-01-01T00:00:00Z</cp:lastPrinted>
  <dcterms:created xsi:type="dcterms:W3CDTF">1601-01-01T00:00:00Z</dcterms:created>
  <dcterms:modified xsi:type="dcterms:W3CDTF">2013-05-03T16:44:10Z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