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56" r:id="rId3"/>
    <p:sldId id="260" r:id="rId4"/>
    <p:sldId id="265" r:id="rId5"/>
    <p:sldId id="261" r:id="rId6"/>
    <p:sldId id="262" r:id="rId7"/>
    <p:sldId id="267" r:id="rId8"/>
    <p:sldId id="266" r:id="rId9"/>
    <p:sldId id="269" r:id="rId10"/>
    <p:sldId id="268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029BB-2F0A-4FFA-9827-CC4AC658DC26}" type="datetimeFigureOut">
              <a:rPr lang="ru-RU" smtClean="0"/>
              <a:pPr/>
              <a:t>11.10.2014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5DBBA-93CB-4268-9DF8-B9110FAD3E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DBBA-93CB-4268-9DF8-B9110FAD3E1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618B-7822-4CFC-A158-2F29EF8D947D}" type="datetime1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6664E-018C-48A8-80F9-E0A6A28626A1}" type="datetime1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43FDF-140E-44FA-9BD0-7F90CD1C82E2}" type="datetime1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5640-F3E3-4181-BEDA-3C9D0C89F610}" type="datetime1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8FB3-B0D2-44E8-82E2-F38890C59A67}" type="datetime1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EFF9-9BC1-446A-88E7-2B2C289B0818}" type="datetime1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0ED0-F076-49D3-AF6F-B21791141952}" type="datetime1">
              <a:rPr lang="ru-RU" smtClean="0"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7C47-45D7-43D5-9AC9-25AC8459D45B}" type="datetime1">
              <a:rPr lang="ru-RU" smtClean="0"/>
              <a:t>11.10.2014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A200E-B4FA-40B4-BAEC-1B92B802EF44}" type="datetime1">
              <a:rPr lang="ru-RU" smtClean="0"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8E94-20DA-4730-A865-BE5281BAE786}" type="datetime1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4E7B0-AB58-4E5C-AFF1-54573348D34B}" type="datetime1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E1B86-9AF8-4915-AEEE-C18AEE3F846F}" type="datetime1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Иванова О.М.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BD0D3-6AB9-4BFD-A7C1-0A9EC10F9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p=8&amp;text=%D1%81%D0%BE%D0%BB%D0%BD%D1%8B%D1%88%D0%BA%D0%BE%20%D0%BB%D1%83%D1%87%D0%B8%D1%81%D1%82%D0%BE%D0%B5&amp;fp=8&amp;pos=265&amp;uinfo=ww-1246-wh-683-fw-1021-fh-477-pd-1&amp;rpt=simage&amp;img_url=http://img01.chitalnya.ru/upload/607/532258041203022.j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yandex.ru/yandsearch?source=wiz&amp;fp=0&amp;text=%D0%BA%D0%B0%D1%80%D1%82%D0%B8%D0%BD%D0%BA%D0%B0%20%D1%91%D0%B6%D0%B8%D0%BA%D0%B0%20%D0%B4%D0%BB%D1%8F%20%D0%B4%D0%B5%D1%82%D0%B5%D0%B9&amp;noreask=1&amp;pos=6&amp;lr=10906&amp;rpt=simage&amp;uinfo=ww-1246-wh-683-fw-1021-fh-477-pd-1&amp;img_url=http://s002.radikal.ru/i200/1001/f5/c274ff938b43.pn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p=8&amp;text=%D1%81%D0%BE%D0%BB%D0%BD%D1%8B%D1%88%D0%BA%D0%BE%20%D0%BB%D1%83%D1%87%D0%B8%D1%81%D1%82%D0%BE%D0%B5&amp;fp=8&amp;pos=265&amp;uinfo=ww-1246-wh-683-fw-1021-fh-477-pd-1&amp;rpt=simage&amp;img_url=http://img01.chitalnya.ru/upload/607/532258041203022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p=8&amp;text=%D1%81%D0%BE%D0%BB%D0%BD%D1%8B%D1%88%D0%BA%D0%BE%20%D0%BB%D1%83%D1%87%D0%B8%D1%81%D1%82%D0%BE%D0%B5&amp;fp=8&amp;pos=265&amp;uinfo=ww-1246-wh-683-fw-1021-fh-477-pd-1&amp;rpt=simage&amp;img_url=http://img01.chitalnya.ru/upload/607/532258041203022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p=8&amp;text=%D1%81%D0%BE%D0%BB%D0%BD%D1%8B%D1%88%D0%BA%D0%BE%20%D0%BB%D1%83%D1%87%D0%B8%D1%81%D1%82%D0%BE%D0%B5&amp;fp=8&amp;pos=265&amp;uinfo=ww-1246-wh-683-fw-1021-fh-477-pd-1&amp;rpt=simage&amp;img_url=http://img01.chitalnya.ru/upload/607/532258041203022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fp=1&amp;uinfo=ww-1246-wh-683-fw-1021-fh-477-pd-1&amp;p=1&amp;text=%D0%BE%D0%B1%D0%BE%D0%B8%20%D0%B4%D0%BB%D1%8F%20%D0%BF%D1%80%D0%B5%D0%B7%D0%B5%D0%BD%D1%82%D0%B0%D1%86%D0%B8%D0%B9%20%20%D0%B4%D0%BB%D1%8F%20%D0%B4%D0%B5%D1%82%D0%B5%D0%B9&amp;noreask=1&amp;pos=30&amp;rpt=simage&amp;lr=10906&amp;img_url=http://img0.liveinternet.ru/images/attach/c/6/90/278/90278134_sweets_040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gif"/><Relationship Id="rId5" Type="http://schemas.openxmlformats.org/officeDocument/2006/relationships/hyperlink" Target="http://images.yandex.ru/yandsearch?p=5&amp;text=%D0%B4%D0%B2%D0%B8%D0%B3%D0%B0%D1%8E%D1%89%D0%B8%D0%B5%D1%81%D1%8F%20%D0%BA%D0%B0%D1%80%D1%82%D0%B8%D0%BD%D0%BA%D0%B8%20%D0%B4%D0%BB%D1%8F%20%D0%B4%D0%B5%D1%82%D0%B5%D0%B9&amp;fp=5&amp;pos=150&amp;uinfo=ww-1246-wh-683-fw-1021-fh-477-pd-1&amp;rpt=simage&amp;img_url=http://mirgif.com/mal/jemocii/jemocii_44.gif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hyperlink" Target="http://images.yandex.ru/yandsearch?source=wiz&amp;fp=1&amp;uinfo=ww-1246-wh-683-fw-1021-fh-477-pd-1&amp;p=1&amp;text=%D0%BE%D0%B1%D0%BE%D0%B8%20%D0%B4%D0%BB%D1%8F%20%D0%BF%D1%80%D0%B5%D0%B7%D0%B5%D0%BD%D1%82%D0%B0%D1%86%D0%B8%D0%B9%20%20%D0%B4%D0%BB%D1%8F%20%D0%B4%D0%B5%D1%82%D0%B5%D0%B9&amp;noreask=1&amp;pos=30&amp;rpt=simage&amp;lr=10906&amp;img_url=http://img0.liveinternet.ru/images/attach/c/6/90/278/90278134_sweets_040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yandex.ru/yandsearch?p=8&amp;text=%D1%81%D0%BE%D0%BB%D0%BD%D1%8B%D1%88%D0%BA%D0%BE%20%D0%BB%D1%83%D1%87%D0%B8%D1%81%D1%82%D0%BE%D0%B5&amp;fp=8&amp;pos=265&amp;uinfo=ww-1246-wh-683-fw-1021-fh-477-pd-1&amp;rpt=simage&amp;img_url=http://img01.chitalnya.ru/upload/607/532258041203022.jpg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images.yandex.ru/yandsearch?p=5&amp;text=%D0%B4%D0%B2%D0%B8%D0%B3%D0%B0%D1%8E%D1%89%D0%B8%D0%B5%D1%81%D1%8F%20%D0%BA%D0%B0%D1%80%D1%82%D0%B8%D0%BD%D0%BA%D0%B8%20%D0%B4%D0%BB%D1%8F%20%D0%B4%D0%B5%D1%82%D0%B5%D0%B9&amp;fp=5&amp;pos=150&amp;uinfo=ww-1246-wh-683-fw-1021-fh-477-pd-1&amp;rpt=simage&amp;img_url=http://mirgif.com/mal/jemocii/jemocii_44.gi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source=wiz&amp;fp=1&amp;uinfo=ww-1246-wh-683-fw-1021-fh-477-pd-1&amp;p=1&amp;text=%D0%BE%D0%B1%D0%BE%D0%B8%20%D0%B4%D0%BB%D1%8F%20%D0%BF%D1%80%D0%B5%D0%B7%D0%B5%D0%BD%D1%82%D0%B0%D1%86%D0%B8%D0%B9%20%20%D0%B4%D0%BB%D1%8F%20%D0%B4%D0%B5%D1%82%D0%B5%D0%B9&amp;noreask=1&amp;pos=30&amp;rpt=simage&amp;lr=10906&amp;img_url=http://img0.liveinternet.ru/images/attach/c/6/90/278/90278134_sweets_040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hyperlink" Target="http://images.yandex.ru/yandsearch?p=4&amp;text=%D0%B4%D0%B2%D0%B8%D0%B3%D0%B0%D1%8E%D1%89%D0%B8%D0%B5%D1%81%D1%8F%20%D0%BE%D0%B1%D0%BE%D0%B8%20%D0%B4%D0%BB%D1%8F%20%D0%BF%D1%80%D0%B5%D0%B7%D0%B5%D0%BD%D1%82%D0%B0%D1%86%D0%B8%D0%B9%20%20%D0%B4%D0%BB%D1%8F%20%D0%B4%D0%B5%D1%82%D0%B5%D0%B9&amp;fp=4&amp;pos=146&amp;uinfo=ww-1246-wh-683-fw-1021-fh-477-pd-1&amp;rpt=simage&amp;img_url=http://www.picgifs.com/graphics/a/alice-in-wonderland/graphics-alice-in-wonderland-923054.g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fp=0&amp;text=%D0%BA%D0%B0%D1%80%D1%82%D0%B8%D0%BD%D0%BA%D0%B0%20%D1%86%D0%B8%D1%80%D0%BA%D0%BE%D0%B2%D0%BE%D0%B3%D0%BE%20%D1%88%D0%BE%D1%83&amp;noreask=1&amp;pos=6&amp;lr=10906&amp;rpt=simage&amp;uinfo=ww-1246-wh-683-fw-1021-fh-477-pd-1&amp;img_url=http://www.cultradio.ru/p/m_5854.jpg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yandex.ru/yandsearch?source=wiz&amp;fp=0&amp;img_url=http://afisha.nmsk.ru/wp-content/uploads/2010/09/%D1%86%D0%B8%D1%80%D0%BA.jpg&amp;text=%D0%BA%D0%B0%D1%80%D1%82%D0%B8%D0%BD%D0%BA%D0%B0%20%D1%86%D0%B8%D1%80%D0%BA%D0%BE%D0%B2%D0%BE%D0%B3%D0%BE%20%D1%88%D0%BE%D1%83&amp;noreask=1&amp;pos=22&amp;lr=10906&amp;rpt=simage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source=wiz&amp;fp=4&amp;img_url=http://img0.liveinternet.ru/images/attach/c/4/84/549/84549728_3185107_lvi.jpg&amp;uinfo=ww-1246-wh-683-fw-1021-fh-477-pd-1&amp;p=4&amp;text=%D0%BA%D0%B0%D1%80%D1%82%D0%B8%D0%BD%D0%BA%D0%B0%20%D1%86%D0%B8%D1%80%D0%BA%D0%BE%D0%B2%D0%BE%D0%B3%D0%BE%20%D1%88%D0%BE%D1%83&amp;noreask=1&amp;pos=129&amp;rpt=simage&amp;lr=10906" TargetMode="External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fp=0&amp;img_url=http://stat16.privet.ru/lr/0b08476b62396050ffdfcf63c6996c6f&amp;text=%D0%BA%D0%B0%D1%80%D1%82%D0%B8%D0%BD%D0%BA%D0%B0%20%D0%BE%D0%B4%D1%83%D0%B2%D0%B0%D0%BD%D1%87%D0%B8%D0%BA%D0%B0%20%D0%B4%D0%BB%D1%8F%20%D0%B4%D0%B5%D1%82%D0%B5%D0%B9&amp;noreask=1&amp;pos=15&amp;lr=10906&amp;rpt=simage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10.jpeg"/><Relationship Id="rId2" Type="http://schemas.openxmlformats.org/officeDocument/2006/relationships/hyperlink" Target="http://images.yandex.ru/yandsearch?p=2&amp;text=%D0%BE%D0%B1%D0%BE%D0%B8%20%D0%B4%D0%BB%D1%8F%20%D0%BF%D1%80%D0%B5%D0%B7%D0%B5%D0%BD%D1%82%D0%B0%D1%86%D0%B8%D0%B8%20%D0%B4%D0%BB%D1%8F%20%D0%B4%D0%B5%D1%82%D0%B5%D0%B9&amp;fp=2&amp;pos=64&amp;uinfo=ww-1246-wh-683-fw-1021-fh-477-pd-1&amp;rpt=simage&amp;img_url=http://img0.liveinternet.ru/images/attach/c/6/90/278/90278134_sweets_040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yandex.ru/yandsearch?text=%D0%BA%D0%B0%D1%80%D1%82%D0%B8%D0%BD%D0%BA%D0%B0%20%D1%80%D0%B0%D1%81%D1%87%D1%91%D1%81%D0%BA%D0%B0%20%D0%B4%D0%BB%D1%8F%20%D0%B4%D0%B5%D1%82%D0%B5%D0%B9&amp;fp=0&amp;pos=8&amp;uinfo=ww-1246-wh-683-fw-1021-fh-477-pd-1&amp;rpt=simage&amp;img_url=http://www.mamaska.ru/images/detailed/1/115912_f.jpg" TargetMode="Externa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0" Type="http://schemas.openxmlformats.org/officeDocument/2006/relationships/hyperlink" Target="http://images.yandex.ru/yandsearch?p=3&amp;text=%D0%BA%D0%B0%D1%80%D1%82%D0%B8%D0%BD%D0%BA%D0%B0%20%D1%89%D1%91%D1%82%D0%BA%D0%B0%20%D0%B4%D0%BB%D1%8F%20%D0%B4%D0%B5%D1%82%D0%B5%D0%B9&amp;fp=3&amp;pos=112&amp;uinfo=ww-1246-wh-683-fw-1021-fh-477-pd-1&amp;rpt=simage&amp;img_url=http://www.mamina-kroxa.ru/admin/pictures/606010013b.jpg" TargetMode="External"/><Relationship Id="rId4" Type="http://schemas.openxmlformats.org/officeDocument/2006/relationships/hyperlink" Target="http://images.yandex.ru/yandsearch?text=%D0%BA%D0%B0%D1%80%D1%82%D0%B8%D0%BD%D0%BA%D0%B0%20%D0%B6%D1%91%D0%BB%D1%83%D0%B4%D1%8F%20%D0%B4%D0%BB%D1%8F%20%D0%B4%D0%B5%D1%82%D0%B5%D0%B9&amp;fp=0&amp;pos=1&amp;uinfo=ww-1246-wh-683-fw-1021-fh-477-pd-1&amp;rpt=simage&amp;img_url=http://www.img3.imgbb.ru/a/0/8/a0881de68cfb8d593fb51c755517f2ea.jpg" TargetMode="External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229" y="0"/>
            <a:ext cx="9149229" cy="6858000"/>
          </a:xfrm>
          <a:prstGeom prst="rect">
            <a:avLst/>
          </a:prstGeom>
          <a:noFill/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1800" b="0" dirty="0" smtClean="0"/>
              <a:t>Автор: </a:t>
            </a: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1800" dirty="0" smtClean="0"/>
              <a:t>учитель начальных классов </a:t>
            </a:r>
            <a:br>
              <a:rPr lang="ru-RU" sz="1800" dirty="0" smtClean="0"/>
            </a:br>
            <a:r>
              <a:rPr lang="ru-RU" sz="1800" dirty="0" smtClean="0"/>
              <a:t>МАОУ СОШ №1 </a:t>
            </a:r>
            <a:br>
              <a:rPr lang="ru-RU" sz="1800" dirty="0" smtClean="0"/>
            </a:br>
            <a:r>
              <a:rPr lang="ru-RU" sz="1800" dirty="0" smtClean="0"/>
              <a:t>г. Боровичи Новгородской области</a:t>
            </a:r>
            <a:br>
              <a:rPr lang="ru-RU" sz="1800" dirty="0" smtClean="0"/>
            </a:br>
            <a:r>
              <a:rPr lang="ru-RU" sz="1800" dirty="0" smtClean="0"/>
              <a:t>Иванова О.М.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400" b="1" dirty="0" smtClean="0"/>
              <a:t/>
            </a:r>
            <a:br>
              <a:rPr lang="ru-RU" sz="6400" b="1" dirty="0" smtClean="0"/>
            </a:br>
            <a:endParaRPr lang="ru-RU" sz="6400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28596" y="2000240"/>
            <a:ext cx="8286808" cy="150018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</a:rPr>
              <a:t>«Правописание О –Ё после шипящих в корне слова»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5" name="Picture 12" descr="http://mysibsutis.ru/upload/blog/439/61e589140fa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0"/>
            <a:ext cx="1785918" cy="1785918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О.М.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9229" cy="6858000"/>
          </a:xfrm>
          <a:prstGeom prst="rect">
            <a:avLst/>
          </a:prstGeom>
          <a:noFill/>
        </p:spPr>
      </p:pic>
      <p:pic>
        <p:nvPicPr>
          <p:cNvPr id="4" name="Picture 12" descr="http://mysibsutis.ru/upload/blog/439/61e589140fa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0"/>
            <a:ext cx="1643042" cy="1643042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1071546"/>
            <a:ext cx="892971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Солнце глянуло сквозь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лку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Свесив огненную ч..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лку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Вышел еж с сапожной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ткой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b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Занялся работой ч..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ткой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3" name="Picture 3" descr="http://im4-tub-ru.yandex.net/i?id=117091259-10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4000504"/>
            <a:ext cx="1983898" cy="2643182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О.М.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229" y="0"/>
            <a:ext cx="9149229" cy="6858000"/>
          </a:xfrm>
          <a:prstGeom prst="rect">
            <a:avLst/>
          </a:prstGeom>
          <a:noFill/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14282" y="2071678"/>
            <a:ext cx="8786874" cy="2225692"/>
          </a:xfrm>
        </p:spPr>
        <p:txBody>
          <a:bodyPr>
            <a:normAutofit/>
          </a:bodyPr>
          <a:lstStyle/>
          <a:p>
            <a:r>
              <a:rPr lang="ru-RU" sz="6400" b="1" dirty="0" smtClean="0"/>
              <a:t>Спасибо за работу!</a:t>
            </a:r>
            <a:r>
              <a:rPr lang="ru-RU" sz="6400" b="1" dirty="0" smtClean="0"/>
              <a:t/>
            </a:r>
            <a:br>
              <a:rPr lang="ru-RU" sz="6400" b="1" dirty="0" smtClean="0"/>
            </a:br>
            <a:endParaRPr lang="ru-RU" sz="6400" b="1" dirty="0"/>
          </a:p>
        </p:txBody>
      </p:sp>
      <p:pic>
        <p:nvPicPr>
          <p:cNvPr id="5" name="Picture 12" descr="http://mysibsutis.ru/upload/blog/439/61e589140fa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0"/>
            <a:ext cx="1785918" cy="1785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229" y="0"/>
            <a:ext cx="9149229" cy="6858000"/>
          </a:xfrm>
          <a:prstGeom prst="rect">
            <a:avLst/>
          </a:prstGeom>
          <a:noFill/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14282" y="2071678"/>
            <a:ext cx="8786874" cy="2225692"/>
          </a:xfrm>
        </p:spPr>
        <p:txBody>
          <a:bodyPr>
            <a:normAutofit/>
          </a:bodyPr>
          <a:lstStyle/>
          <a:p>
            <a:pPr algn="l"/>
            <a:r>
              <a:rPr lang="ru-RU" sz="6400" b="1" dirty="0" smtClean="0"/>
              <a:t>Кла</a:t>
            </a:r>
            <a:r>
              <a:rPr lang="ru-RU" sz="6400" b="1" dirty="0" smtClean="0">
                <a:solidFill>
                  <a:srgbClr val="FF0000"/>
                </a:solidFill>
              </a:rPr>
              <a:t>сс</a:t>
            </a:r>
            <a:r>
              <a:rPr lang="ru-RU" sz="6400" b="1" dirty="0" smtClean="0"/>
              <a:t>ная работа.</a:t>
            </a:r>
            <a:br>
              <a:rPr lang="ru-RU" sz="6400" b="1" dirty="0" smtClean="0"/>
            </a:br>
            <a:endParaRPr lang="ru-RU" sz="6400" b="1" dirty="0"/>
          </a:p>
        </p:txBody>
      </p:sp>
      <p:pic>
        <p:nvPicPr>
          <p:cNvPr id="5" name="Picture 12" descr="http://mysibsutis.ru/upload/blog/439/61e589140fa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0"/>
            <a:ext cx="1785918" cy="1785918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О.М.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anypics.ru/pic/201211/640x480/anypics.ru-42786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92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000240"/>
            <a:ext cx="8929718" cy="4857760"/>
          </a:xfrm>
        </p:spPr>
        <p:txBody>
          <a:bodyPr>
            <a:noAutofit/>
          </a:bodyPr>
          <a:lstStyle/>
          <a:p>
            <a:pPr algn="l"/>
            <a:r>
              <a:rPr lang="ru-RU" sz="5400" b="1" dirty="0" smtClean="0"/>
              <a:t>Шесть мышат в камышах шуршат.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Жужжит жужелица,</a:t>
            </a:r>
            <a:b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жужжит и  кружится.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10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</a:t>
            </a:r>
            <a:r>
              <a:rPr lang="ru-RU" sz="5400" b="1" dirty="0" smtClean="0"/>
              <a:t>Волки рыщут, пищу ищут.</a:t>
            </a:r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Часовщик, прищурив   глаз, 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Чинит часики для нас </a:t>
            </a: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440" name="Picture 8" descr="http://v-evrope.com/wp-content/uploads/smailiki-44.gif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00" y="1500174"/>
            <a:ext cx="1714500" cy="1714500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О.М.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229" y="0"/>
            <a:ext cx="914922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7468" y="500042"/>
            <a:ext cx="91065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/>
              <a:t>Белый, чёрный, жёлтый</a:t>
            </a:r>
            <a:endParaRPr lang="ru-RU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928802"/>
            <a:ext cx="851630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Щёки, лицо, туловище</a:t>
            </a:r>
            <a:endParaRPr lang="ru-RU" sz="6600" b="1" cap="none" spc="5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3500438"/>
            <a:ext cx="71063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Лужок, шов, сачок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929198"/>
            <a:ext cx="887268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dirty="0" smtClean="0"/>
              <a:t>Юбка, капюшон, шапка</a:t>
            </a:r>
            <a:endParaRPr lang="ru-RU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О.М.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92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7901014" cy="3857652"/>
          </a:xfrm>
        </p:spPr>
        <p:txBody>
          <a:bodyPr>
            <a:normAutofit fontScale="90000"/>
          </a:bodyPr>
          <a:lstStyle/>
          <a:p>
            <a:pPr algn="l"/>
            <a:r>
              <a:rPr lang="ru-RU" sz="6600" b="1" dirty="0" smtClean="0">
                <a:solidFill>
                  <a:schemeClr val="accent3">
                    <a:lumMod val="50000"/>
                  </a:schemeClr>
                </a:solidFill>
              </a:rPr>
              <a:t>жёлтый </a:t>
            </a:r>
            <a:r>
              <a:rPr lang="ru-RU" sz="6600" b="1" dirty="0" smtClean="0"/>
              <a:t>           </a:t>
            </a:r>
            <a:r>
              <a:rPr lang="ru-RU" sz="6600" b="1" dirty="0" smtClean="0">
                <a:solidFill>
                  <a:srgbClr val="0070C0"/>
                </a:solidFill>
              </a:rPr>
              <a:t>шов</a:t>
            </a:r>
            <a:br>
              <a:rPr lang="ru-RU" sz="6600" b="1" dirty="0" smtClean="0">
                <a:solidFill>
                  <a:srgbClr val="0070C0"/>
                </a:solidFill>
              </a:rPr>
            </a:br>
            <a:r>
              <a:rPr lang="ru-RU" sz="6600" b="1" dirty="0" smtClean="0"/>
              <a:t/>
            </a:r>
            <a:br>
              <a:rPr lang="ru-RU" sz="6600" b="1" dirty="0" smtClean="0"/>
            </a:br>
            <a:r>
              <a:rPr lang="ru-RU" sz="6600" b="1" dirty="0"/>
              <a:t/>
            </a:r>
            <a:br>
              <a:rPr lang="ru-RU" sz="6600" b="1" dirty="0"/>
            </a:br>
            <a:r>
              <a:rPr lang="ru-RU" sz="6600" b="1" dirty="0" smtClean="0">
                <a:solidFill>
                  <a:schemeClr val="accent3">
                    <a:lumMod val="50000"/>
                  </a:schemeClr>
                </a:solidFill>
              </a:rPr>
              <a:t>щёки </a:t>
            </a:r>
            <a:r>
              <a:rPr lang="ru-RU" sz="6600" b="1" dirty="0" smtClean="0"/>
              <a:t>               </a:t>
            </a:r>
            <a:r>
              <a:rPr lang="ru-RU" sz="6600" b="1" dirty="0" smtClean="0">
                <a:solidFill>
                  <a:srgbClr val="0070C0"/>
                </a:solidFill>
              </a:rPr>
              <a:t>капюшон</a:t>
            </a:r>
            <a:endParaRPr lang="ru-RU" sz="6600" b="1" dirty="0">
              <a:solidFill>
                <a:srgbClr val="0070C0"/>
              </a:solidFill>
            </a:endParaRPr>
          </a:p>
        </p:txBody>
      </p:sp>
      <p:sp>
        <p:nvSpPr>
          <p:cNvPr id="6" name="Дуга 5"/>
          <p:cNvSpPr/>
          <p:nvPr/>
        </p:nvSpPr>
        <p:spPr>
          <a:xfrm>
            <a:off x="857224" y="500042"/>
            <a:ext cx="1643074" cy="842962"/>
          </a:xfrm>
          <a:prstGeom prst="arc">
            <a:avLst>
              <a:gd name="adj1" fmla="val 10750699"/>
              <a:gd name="adj2" fmla="val 0"/>
            </a:avLst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857224" y="3143248"/>
            <a:ext cx="1357322" cy="771524"/>
          </a:xfrm>
          <a:prstGeom prst="arc">
            <a:avLst>
              <a:gd name="adj1" fmla="val 10750699"/>
              <a:gd name="adj2" fmla="val 186611"/>
            </a:avLst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5429256" y="571480"/>
            <a:ext cx="1428760" cy="842962"/>
          </a:xfrm>
          <a:prstGeom prst="arc">
            <a:avLst>
              <a:gd name="adj1" fmla="val 10750699"/>
              <a:gd name="adj2" fmla="val 0"/>
            </a:avLst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>
            <a:off x="5357818" y="3143248"/>
            <a:ext cx="3000396" cy="842962"/>
          </a:xfrm>
          <a:prstGeom prst="arc">
            <a:avLst>
              <a:gd name="adj1" fmla="val 10750699"/>
              <a:gd name="adj2" fmla="val 0"/>
            </a:avLst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7715272" y="3429000"/>
            <a:ext cx="214314" cy="71438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6" name="Picture 8" descr="http://v-evrope.com/wp-content/uploads/smailiki-44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00" y="5143500"/>
            <a:ext cx="1714500" cy="171450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85786" y="1214422"/>
            <a:ext cx="30528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cap="none" spc="0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желтеть</a:t>
            </a:r>
          </a:p>
          <a:p>
            <a:pPr algn="ctr"/>
            <a:r>
              <a:rPr lang="ru-RU" sz="54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желтизна</a:t>
            </a:r>
            <a:endParaRPr lang="ru-RU" sz="5400" b="1" cap="none" spc="0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4272677"/>
            <a:ext cx="31869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щ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ека</a:t>
            </a:r>
          </a:p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щекастый</a:t>
            </a:r>
            <a:endParaRPr lang="ru-RU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7818" y="1214422"/>
            <a:ext cx="2494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овчик</a:t>
            </a:r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14942" y="4214818"/>
            <a:ext cx="4825360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Капюшончик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капюшоны</a:t>
            </a:r>
            <a:endParaRPr lang="ru-RU" sz="4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7420" name="Picture 12" descr="http://mysibsutis.ru/upload/blog/439/61e589140fa5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86670" y="0"/>
            <a:ext cx="1357330" cy="1357330"/>
          </a:xfrm>
          <a:prstGeom prst="rect">
            <a:avLst/>
          </a:prstGeom>
          <a:noFill/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О.М.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4081"/>
          </a:xfrm>
          <a:prstGeom prst="rect">
            <a:avLst/>
          </a:prstGeom>
          <a:noFill/>
        </p:spPr>
      </p:pic>
      <p:pic>
        <p:nvPicPr>
          <p:cNvPr id="22532" name="Picture 4" descr="http://up.tgareed.com/2012/Cer29799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285728"/>
            <a:ext cx="2071670" cy="6286544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5852" y="0"/>
            <a:ext cx="5614998" cy="1000108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B050"/>
                </a:solidFill>
              </a:rPr>
              <a:t>Алгоритм</a:t>
            </a:r>
            <a:endParaRPr lang="ru-RU" sz="7200" b="1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857232"/>
            <a:ext cx="9092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1)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Дуга 5"/>
          <p:cNvSpPr/>
          <p:nvPr/>
        </p:nvSpPr>
        <p:spPr>
          <a:xfrm>
            <a:off x="1142976" y="1857364"/>
            <a:ext cx="1643074" cy="842962"/>
          </a:xfrm>
          <a:prstGeom prst="arc">
            <a:avLst>
              <a:gd name="adj1" fmla="val 10750699"/>
              <a:gd name="adj2" fmla="val 0"/>
            </a:avLst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2571744"/>
            <a:ext cx="752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2)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3214686"/>
            <a:ext cx="688207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Подобрать род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ственные </a:t>
            </a:r>
          </a:p>
          <a:p>
            <a:r>
              <a:rPr lang="ru-RU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сл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ова или изменить </a:t>
            </a:r>
          </a:p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форму слова:</a:t>
            </a:r>
            <a:endParaRPr lang="ru-RU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214686"/>
            <a:ext cx="752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3)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4786322"/>
            <a:ext cx="326095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Если [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] – </a:t>
            </a:r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</a:t>
            </a:r>
            <a:endParaRPr lang="ru-RU" sz="4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Если [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…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] –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ё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857232"/>
            <a:ext cx="47965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Шипящий + [О]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3000364" y="1643050"/>
            <a:ext cx="2071702" cy="500066"/>
          </a:xfrm>
          <a:prstGeom prst="straightConnector1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072066" y="1643050"/>
            <a:ext cx="1071570" cy="428628"/>
          </a:xfrm>
          <a:prstGeom prst="straightConnector1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929322" y="1428736"/>
            <a:ext cx="20002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^ </a:t>
            </a:r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bri"/>
              </a:rPr>
              <a:t>□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714876" y="2571744"/>
            <a:ext cx="3357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Словарь,…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1500960" y="2999578"/>
            <a:ext cx="999338" cy="794"/>
          </a:xfrm>
          <a:prstGeom prst="straightConnector1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6465901" y="2678107"/>
            <a:ext cx="500066" cy="1588"/>
          </a:xfrm>
          <a:prstGeom prst="straightConnector1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/>
      <p:bldP spid="11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92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28652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Пчёлка, шорты, зайчонок, шофёр, чёлка, шорох, шоколад, шёпот, щёчка, шоу, крыжовник.</a:t>
            </a:r>
            <a:br>
              <a:rPr lang="ru-RU" sz="7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922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4734" cy="72547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шоу</a:t>
            </a:r>
            <a:endParaRPr lang="ru-RU" sz="9600" b="1" dirty="0">
              <a:solidFill>
                <a:srgbClr val="FF0000"/>
              </a:solidFill>
            </a:endParaRPr>
          </a:p>
        </p:txBody>
      </p:sp>
      <p:pic>
        <p:nvPicPr>
          <p:cNvPr id="23554" name="Picture 2" descr="http://im1-tub-ru.yandex.net/i?id=451363872-0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1857364"/>
            <a:ext cx="3929090" cy="3802345"/>
          </a:xfrm>
          <a:prstGeom prst="rect">
            <a:avLst/>
          </a:prstGeom>
          <a:noFill/>
        </p:spPr>
      </p:pic>
      <p:pic>
        <p:nvPicPr>
          <p:cNvPr id="23556" name="Picture 4" descr="http://im5-tub-ru.yandex.net/i?id=440955361-56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285728"/>
            <a:ext cx="4214842" cy="2731842"/>
          </a:xfrm>
          <a:prstGeom prst="rect">
            <a:avLst/>
          </a:prstGeom>
          <a:noFill/>
        </p:spPr>
      </p:pic>
      <p:pic>
        <p:nvPicPr>
          <p:cNvPr id="23558" name="Picture 6" descr="http://www.cultradio.ru/p/m_5854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00562" y="3143248"/>
            <a:ext cx="4286280" cy="3214710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О.М.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anypics.ru/pic/201211/640x480/anypics.ru-4278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9229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74638"/>
            <a:ext cx="8786842" cy="5654692"/>
          </a:xfrm>
        </p:spPr>
        <p:txBody>
          <a:bodyPr>
            <a:noAutofit/>
          </a:bodyPr>
          <a:lstStyle/>
          <a:p>
            <a:pPr algn="l"/>
            <a:r>
              <a:rPr lang="ru-RU" sz="5400" b="1" dirty="0" smtClean="0"/>
              <a:t>Плод дуба…</a:t>
            </a:r>
            <a:br>
              <a:rPr lang="ru-RU" sz="5400" b="1" dirty="0" smtClean="0"/>
            </a:b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Предмет для чистки зубов...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Предмет, предназначенный для приведения волос в порядок…</a:t>
            </a:r>
            <a:br>
              <a:rPr lang="ru-RU" sz="5400" b="1" dirty="0" smtClean="0"/>
            </a:b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Цвет одуванчика …</a:t>
            </a:r>
            <a:b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http://im6-tub-ru.yandex.net/i?id=352415584-5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0"/>
            <a:ext cx="1620156" cy="1214422"/>
          </a:xfrm>
          <a:prstGeom prst="rect">
            <a:avLst/>
          </a:prstGeom>
          <a:noFill/>
        </p:spPr>
      </p:pic>
      <p:pic>
        <p:nvPicPr>
          <p:cNvPr id="1028" name="Picture 4" descr="http://im3-tub-ru.yandex.net/i?id=65400788-62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5032362"/>
            <a:ext cx="1428760" cy="1825638"/>
          </a:xfrm>
          <a:prstGeom prst="rect">
            <a:avLst/>
          </a:prstGeom>
          <a:noFill/>
        </p:spPr>
      </p:pic>
      <p:pic>
        <p:nvPicPr>
          <p:cNvPr id="1030" name="Picture 6" descr="http://im6-tub-ru.yandex.net/i?id=202065223-31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58" y="5036355"/>
            <a:ext cx="2428860" cy="1821645"/>
          </a:xfrm>
          <a:prstGeom prst="rect">
            <a:avLst/>
          </a:prstGeom>
          <a:noFill/>
        </p:spPr>
      </p:pic>
      <p:pic>
        <p:nvPicPr>
          <p:cNvPr id="1032" name="Picture 8" descr="http://www.mamina-kroxa.ru/admin/pictures/606010013b.jpg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286613" y="3429000"/>
            <a:ext cx="1857387" cy="1857388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D0D3-6AB9-4BFD-A7C1-0A9EC10F9CC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Иванова О.М.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164</Words>
  <Application>Microsoft Office PowerPoint</Application>
  <PresentationFormat>Экран (4:3)</PresentationFormat>
  <Paragraphs>54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Автор:  учитель начальных классов  МАОУ СОШ №1  г. Боровичи Новгородской области Иванова О.М.  </vt:lpstr>
      <vt:lpstr>Классная работа. </vt:lpstr>
      <vt:lpstr>Шесть мышат в камышах шуршат.  Жужжит жужелица, жужжит и  кружится.                                       Волки рыщут, пищу ищут.  Часовщик, прищурив   глаз,  Чинит часики для нас    </vt:lpstr>
      <vt:lpstr>Слайд 4</vt:lpstr>
      <vt:lpstr>жёлтый            шов   щёки                капюшон</vt:lpstr>
      <vt:lpstr>Алгоритм</vt:lpstr>
      <vt:lpstr>Пчёлка, шорты, зайчонок, шофёр, чёлка, шорох, шоколад, шёпот, щёчка, шоу, крыжовник. </vt:lpstr>
      <vt:lpstr>шоу</vt:lpstr>
      <vt:lpstr>Плод дуба… Предмет для чистки зубов... Предмет, предназначенный для приведения волос в порядок… Цвет одуванчика … </vt:lpstr>
      <vt:lpstr>Солнце глянуло сквозь щ..лку, Свесив огненную ч..лку. Вышел еж с сапожной щ..ткой, Занялся работой ч..ткой.</vt:lpstr>
      <vt:lpstr>Спасибо за работу!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</dc:creator>
  <cp:lastModifiedBy>Sergey</cp:lastModifiedBy>
  <cp:revision>32</cp:revision>
  <dcterms:created xsi:type="dcterms:W3CDTF">2013-11-18T06:26:15Z</dcterms:created>
  <dcterms:modified xsi:type="dcterms:W3CDTF">2014-10-11T09:22:41Z</dcterms:modified>
</cp:coreProperties>
</file>