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>
      <p:cViewPr varScale="1">
        <p:scale>
          <a:sx n="65" d="100"/>
          <a:sy n="65" d="100"/>
        </p:scale>
        <p:origin x="8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66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7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7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5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198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52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672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16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36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2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1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1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9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6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2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7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6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36734CD-47AE-4752-BA4F-99C1349E1FF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7E3241-011D-4EC0-A07D-02E752EBC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40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22768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дистанционного обучения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140968"/>
            <a:ext cx="4110608" cy="2740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87072" cy="57759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Дистанционное обучение </a:t>
            </a:r>
            <a:r>
              <a:rPr lang="ru-RU" sz="2800" dirty="0" smtClean="0"/>
              <a:t>– тип обучения, основанный на образовательном взаимодействии удаленных друг от друга педагогов и учащихся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Дистанционное обучение </a:t>
            </a:r>
            <a:r>
              <a:rPr lang="ru-RU" sz="2800" dirty="0" smtClean="0"/>
              <a:t>реализуется с помощью телекоммуникационных технологий и ресурсов сети Интернет.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32656"/>
            <a:ext cx="7711008" cy="1524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дистанционных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технологий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84784"/>
            <a:ext cx="7999040" cy="475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Лекционно-семинарская технология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Проектная технология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Креативная технология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Обучающая дистанционная конференция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Организация </a:t>
            </a:r>
            <a:r>
              <a:rPr lang="en-US" sz="2800" dirty="0" smtClean="0"/>
              <a:t>Chat</a:t>
            </a:r>
            <a:r>
              <a:rPr lang="ru-RU" sz="2800" dirty="0" smtClean="0"/>
              <a:t>- занятий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дистанционного обучения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93622"/>
            <a:ext cx="7776864" cy="46996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Чат – занятия </a:t>
            </a:r>
            <a:r>
              <a:rPr lang="ru-RU" sz="2400" dirty="0" smtClean="0"/>
              <a:t>– учебные занятия, осуществляемые с использованием </a:t>
            </a:r>
            <a:r>
              <a:rPr lang="ru-RU" sz="2400" dirty="0" err="1" smtClean="0"/>
              <a:t>чат-технологий</a:t>
            </a:r>
            <a:r>
              <a:rPr lang="ru-RU" sz="2400" dirty="0" smtClean="0"/>
              <a:t>. </a:t>
            </a:r>
            <a:r>
              <a:rPr lang="ru-RU" sz="2400" dirty="0" err="1" smtClean="0"/>
              <a:t>Чат-занятия</a:t>
            </a:r>
            <a:r>
              <a:rPr lang="ru-RU" sz="2400" dirty="0" smtClean="0"/>
              <a:t> проводятся синхронно, то есть все участники имеют одновременный доступ к чату.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err="1" smtClean="0"/>
              <a:t>Веб</a:t>
            </a:r>
            <a:r>
              <a:rPr lang="ru-RU" sz="2400" b="1" i="1" dirty="0" smtClean="0"/>
              <a:t> – занятия </a:t>
            </a:r>
            <a:r>
              <a:rPr lang="ru-RU" sz="2400" dirty="0" smtClean="0"/>
              <a:t>– дистанционные уроки, конференции, семинары, деловые игры, лабораторные работы, практикумы и другие формы учебных занятий, проводимых с помощью средств телекоммуникаций и других возможностей «Всемирной паутины»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Телеконференции.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48872" cy="152400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Средства ИКТ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дистанционном обучении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7283345" cy="37676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Дистанционные курсы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Электронная почта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Форум и </a:t>
            </a:r>
            <a:r>
              <a:rPr lang="ru-RU" sz="2400" dirty="0" err="1" smtClean="0"/>
              <a:t>блоги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Чат и </a:t>
            </a:r>
            <a:r>
              <a:rPr lang="en-US" sz="2400" dirty="0" smtClean="0"/>
              <a:t>ICQ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Теле- и видеоконференции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Skype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err="1" smtClean="0"/>
              <a:t>Википедия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339</TotalTime>
  <Words>131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Сектор</vt:lpstr>
      <vt:lpstr>Технология дистанционного обучения</vt:lpstr>
      <vt:lpstr>Презентация PowerPoint</vt:lpstr>
      <vt:lpstr>Виды  учебных  дистанционных технологий</vt:lpstr>
      <vt:lpstr>Формы дистанционного обучения</vt:lpstr>
      <vt:lpstr>Средства ИКТ  при дистанционном обучении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дистанционного обучения</dc:title>
  <dc:creator>пользователь</dc:creator>
  <cp:lastModifiedBy>teacher</cp:lastModifiedBy>
  <cp:revision>33</cp:revision>
  <dcterms:created xsi:type="dcterms:W3CDTF">2011-01-24T11:39:10Z</dcterms:created>
  <dcterms:modified xsi:type="dcterms:W3CDTF">2014-05-15T11:01:20Z</dcterms:modified>
</cp:coreProperties>
</file>