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67" autoAdjust="0"/>
  </p:normalViewPr>
  <p:slideViewPr>
    <p:cSldViewPr>
      <p:cViewPr varScale="1">
        <p:scale>
          <a:sx n="64" d="100"/>
          <a:sy n="64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27894-555A-4586-8216-3B2B7A03125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E04A2A-B0A1-42ED-BFFA-20A24212D444}">
      <dgm:prSet phldrT="[Текст]"/>
      <dgm:spPr/>
      <dgm:t>
        <a:bodyPr/>
        <a:lstStyle/>
        <a:p>
          <a:r>
            <a:rPr lang="ru-RU" dirty="0" smtClean="0"/>
            <a:t>УУД</a:t>
          </a:r>
          <a:endParaRPr lang="ru-RU" dirty="0"/>
        </a:p>
      </dgm:t>
    </dgm:pt>
    <dgm:pt modelId="{3A8EB142-EA93-433B-94A6-7519D64BB2EF}" type="parTrans" cxnId="{AB159E91-B296-4216-92E1-4C793F330893}">
      <dgm:prSet/>
      <dgm:spPr/>
      <dgm:t>
        <a:bodyPr/>
        <a:lstStyle/>
        <a:p>
          <a:endParaRPr lang="ru-RU"/>
        </a:p>
      </dgm:t>
    </dgm:pt>
    <dgm:pt modelId="{4B95B2A9-D28F-4A57-9B35-E0871A06FA17}" type="sibTrans" cxnId="{AB159E91-B296-4216-92E1-4C793F330893}">
      <dgm:prSet/>
      <dgm:spPr/>
      <dgm:t>
        <a:bodyPr/>
        <a:lstStyle/>
        <a:p>
          <a:endParaRPr lang="ru-RU"/>
        </a:p>
      </dgm:t>
    </dgm:pt>
    <dgm:pt modelId="{9401249D-C804-4F01-A414-27D8BD0DEC28}" type="asst">
      <dgm:prSet phldrT="[Текст]"/>
      <dgm:spPr/>
      <dgm:t>
        <a:bodyPr/>
        <a:lstStyle/>
        <a:p>
          <a:r>
            <a:rPr lang="ru-RU" dirty="0" smtClean="0"/>
            <a:t>познавательные</a:t>
          </a:r>
          <a:endParaRPr lang="ru-RU" dirty="0"/>
        </a:p>
      </dgm:t>
    </dgm:pt>
    <dgm:pt modelId="{49571496-7685-438C-8A5E-55E0E47C27D3}" type="parTrans" cxnId="{C3D48C2D-B4F2-438E-B108-D5FAD7ED43C8}">
      <dgm:prSet/>
      <dgm:spPr/>
      <dgm:t>
        <a:bodyPr/>
        <a:lstStyle/>
        <a:p>
          <a:endParaRPr lang="ru-RU"/>
        </a:p>
      </dgm:t>
    </dgm:pt>
    <dgm:pt modelId="{6FE90EFA-4AA6-440C-836A-180DFF481FBF}" type="sibTrans" cxnId="{C3D48C2D-B4F2-438E-B108-D5FAD7ED43C8}">
      <dgm:prSet/>
      <dgm:spPr/>
      <dgm:t>
        <a:bodyPr/>
        <a:lstStyle/>
        <a:p>
          <a:endParaRPr lang="ru-RU"/>
        </a:p>
      </dgm:t>
    </dgm:pt>
    <dgm:pt modelId="{F51A06CE-4F12-4B7D-9987-6CD8D6FB6512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EA263176-17C5-489F-805F-847571EA5DC2}" type="parTrans" cxnId="{027975BF-96CE-4864-8F1C-CB5829453282}">
      <dgm:prSet/>
      <dgm:spPr/>
      <dgm:t>
        <a:bodyPr/>
        <a:lstStyle/>
        <a:p>
          <a:endParaRPr lang="ru-RU"/>
        </a:p>
      </dgm:t>
    </dgm:pt>
    <dgm:pt modelId="{2E835A36-F745-4280-B9FF-610A044A845E}" type="sibTrans" cxnId="{027975BF-96CE-4864-8F1C-CB5829453282}">
      <dgm:prSet/>
      <dgm:spPr/>
      <dgm:t>
        <a:bodyPr/>
        <a:lstStyle/>
        <a:p>
          <a:endParaRPr lang="ru-RU"/>
        </a:p>
      </dgm:t>
    </dgm:pt>
    <dgm:pt modelId="{4F263BEC-CFE7-4CF5-8B7E-035C72B2C068}">
      <dgm:prSet phldrT="[Текст]"/>
      <dgm:spPr/>
      <dgm:t>
        <a:bodyPr/>
        <a:lstStyle/>
        <a:p>
          <a:r>
            <a:rPr lang="ru-RU" dirty="0" smtClean="0"/>
            <a:t>коммуникативные</a:t>
          </a:r>
          <a:endParaRPr lang="ru-RU" dirty="0"/>
        </a:p>
      </dgm:t>
    </dgm:pt>
    <dgm:pt modelId="{4588D4A5-0825-4EC9-A32F-BFFA06B40632}" type="parTrans" cxnId="{7E79BBF6-6F55-429A-BDDF-C8C2752EF43D}">
      <dgm:prSet/>
      <dgm:spPr/>
      <dgm:t>
        <a:bodyPr/>
        <a:lstStyle/>
        <a:p>
          <a:endParaRPr lang="ru-RU"/>
        </a:p>
      </dgm:t>
    </dgm:pt>
    <dgm:pt modelId="{5739C943-8CA9-4AA2-AB15-253D946FBE11}" type="sibTrans" cxnId="{7E79BBF6-6F55-429A-BDDF-C8C2752EF43D}">
      <dgm:prSet/>
      <dgm:spPr/>
      <dgm:t>
        <a:bodyPr/>
        <a:lstStyle/>
        <a:p>
          <a:endParaRPr lang="ru-RU"/>
        </a:p>
      </dgm:t>
    </dgm:pt>
    <dgm:pt modelId="{EE1B9244-062B-41E0-AE01-B86C243BC919}">
      <dgm:prSet phldrT="[Текст]"/>
      <dgm:spPr/>
      <dgm:t>
        <a:bodyPr/>
        <a:lstStyle/>
        <a:p>
          <a:r>
            <a:rPr lang="ru-RU" dirty="0" smtClean="0"/>
            <a:t>регулятивные</a:t>
          </a:r>
          <a:endParaRPr lang="ru-RU" dirty="0"/>
        </a:p>
      </dgm:t>
    </dgm:pt>
    <dgm:pt modelId="{347AD081-A905-4993-B4C7-9AAFC5F31453}" type="parTrans" cxnId="{FC5AFD0C-807A-42A9-9D0E-2E0A2E748E1D}">
      <dgm:prSet/>
      <dgm:spPr/>
      <dgm:t>
        <a:bodyPr/>
        <a:lstStyle/>
        <a:p>
          <a:endParaRPr lang="ru-RU"/>
        </a:p>
      </dgm:t>
    </dgm:pt>
    <dgm:pt modelId="{B7D3D4C9-A468-48B5-AF05-4E28873A7654}" type="sibTrans" cxnId="{FC5AFD0C-807A-42A9-9D0E-2E0A2E748E1D}">
      <dgm:prSet/>
      <dgm:spPr/>
      <dgm:t>
        <a:bodyPr/>
        <a:lstStyle/>
        <a:p>
          <a:endParaRPr lang="ru-RU"/>
        </a:p>
      </dgm:t>
    </dgm:pt>
    <dgm:pt modelId="{7EA6CDC5-9835-4038-8362-4348927309A5}" type="pres">
      <dgm:prSet presAssocID="{91F27894-555A-4586-8216-3B2B7A0312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16B3F4-BD55-4479-9767-93D4BD6E04E7}" type="pres">
      <dgm:prSet presAssocID="{22E04A2A-B0A1-42ED-BFFA-20A24212D444}" presName="hierRoot1" presStyleCnt="0">
        <dgm:presLayoutVars>
          <dgm:hierBranch val="init"/>
        </dgm:presLayoutVars>
      </dgm:prSet>
      <dgm:spPr/>
    </dgm:pt>
    <dgm:pt modelId="{ABCB5A84-AC8F-4594-B5A7-CACE8314109B}" type="pres">
      <dgm:prSet presAssocID="{22E04A2A-B0A1-42ED-BFFA-20A24212D444}" presName="rootComposite1" presStyleCnt="0"/>
      <dgm:spPr/>
    </dgm:pt>
    <dgm:pt modelId="{F6505BDD-7682-47C7-8B2B-804E8A119C33}" type="pres">
      <dgm:prSet presAssocID="{22E04A2A-B0A1-42ED-BFFA-20A24212D44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EFC07-69B3-44DA-B6C8-533225025C8D}" type="pres">
      <dgm:prSet presAssocID="{22E04A2A-B0A1-42ED-BFFA-20A24212D4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29D1D2D-3B7D-45FD-93AD-7A974251AD2A}" type="pres">
      <dgm:prSet presAssocID="{22E04A2A-B0A1-42ED-BFFA-20A24212D444}" presName="hierChild2" presStyleCnt="0"/>
      <dgm:spPr/>
    </dgm:pt>
    <dgm:pt modelId="{07B0E7AD-F47C-4151-ABE9-4A318FFFE753}" type="pres">
      <dgm:prSet presAssocID="{EA263176-17C5-489F-805F-847571EA5DC2}" presName="Name64" presStyleLbl="parChTrans1D2" presStyleIdx="0" presStyleCnt="4"/>
      <dgm:spPr/>
      <dgm:t>
        <a:bodyPr/>
        <a:lstStyle/>
        <a:p>
          <a:endParaRPr lang="ru-RU"/>
        </a:p>
      </dgm:t>
    </dgm:pt>
    <dgm:pt modelId="{3ECF9053-6618-45D8-9D39-723D48632C26}" type="pres">
      <dgm:prSet presAssocID="{F51A06CE-4F12-4B7D-9987-6CD8D6FB6512}" presName="hierRoot2" presStyleCnt="0">
        <dgm:presLayoutVars>
          <dgm:hierBranch val="init"/>
        </dgm:presLayoutVars>
      </dgm:prSet>
      <dgm:spPr/>
    </dgm:pt>
    <dgm:pt modelId="{9EF47331-635C-46AA-8E47-29B1E8EAF087}" type="pres">
      <dgm:prSet presAssocID="{F51A06CE-4F12-4B7D-9987-6CD8D6FB6512}" presName="rootComposite" presStyleCnt="0"/>
      <dgm:spPr/>
    </dgm:pt>
    <dgm:pt modelId="{D07552A4-7143-4AE5-8CB9-12B2CC7E9A13}" type="pres">
      <dgm:prSet presAssocID="{F51A06CE-4F12-4B7D-9987-6CD8D6FB65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34EF7B-9381-4B26-A75F-6FF7BAD4A475}" type="pres">
      <dgm:prSet presAssocID="{F51A06CE-4F12-4B7D-9987-6CD8D6FB6512}" presName="rootConnector" presStyleLbl="node2" presStyleIdx="0" presStyleCnt="3"/>
      <dgm:spPr/>
      <dgm:t>
        <a:bodyPr/>
        <a:lstStyle/>
        <a:p>
          <a:endParaRPr lang="ru-RU"/>
        </a:p>
      </dgm:t>
    </dgm:pt>
    <dgm:pt modelId="{FC6C5350-A6D9-44AD-83B4-738BAC715CE7}" type="pres">
      <dgm:prSet presAssocID="{F51A06CE-4F12-4B7D-9987-6CD8D6FB6512}" presName="hierChild4" presStyleCnt="0"/>
      <dgm:spPr/>
    </dgm:pt>
    <dgm:pt modelId="{561D9456-0592-4E86-865A-728D7267B04A}" type="pres">
      <dgm:prSet presAssocID="{F51A06CE-4F12-4B7D-9987-6CD8D6FB6512}" presName="hierChild5" presStyleCnt="0"/>
      <dgm:spPr/>
    </dgm:pt>
    <dgm:pt modelId="{67A2C786-B7D6-45F7-AC52-609B48B13142}" type="pres">
      <dgm:prSet presAssocID="{4588D4A5-0825-4EC9-A32F-BFFA06B40632}" presName="Name64" presStyleLbl="parChTrans1D2" presStyleIdx="1" presStyleCnt="4"/>
      <dgm:spPr/>
      <dgm:t>
        <a:bodyPr/>
        <a:lstStyle/>
        <a:p>
          <a:endParaRPr lang="ru-RU"/>
        </a:p>
      </dgm:t>
    </dgm:pt>
    <dgm:pt modelId="{4485FEAA-052D-4E76-804A-341DA3863814}" type="pres">
      <dgm:prSet presAssocID="{4F263BEC-CFE7-4CF5-8B7E-035C72B2C068}" presName="hierRoot2" presStyleCnt="0">
        <dgm:presLayoutVars>
          <dgm:hierBranch val="init"/>
        </dgm:presLayoutVars>
      </dgm:prSet>
      <dgm:spPr/>
    </dgm:pt>
    <dgm:pt modelId="{03E93B83-CD1D-4738-A74E-72301EAF70CD}" type="pres">
      <dgm:prSet presAssocID="{4F263BEC-CFE7-4CF5-8B7E-035C72B2C068}" presName="rootComposite" presStyleCnt="0"/>
      <dgm:spPr/>
    </dgm:pt>
    <dgm:pt modelId="{32545452-3EC7-4D3F-96AE-10496A9BBA52}" type="pres">
      <dgm:prSet presAssocID="{4F263BEC-CFE7-4CF5-8B7E-035C72B2C06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5ACA70-CCD2-4BFB-A077-4D2D7E3D118C}" type="pres">
      <dgm:prSet presAssocID="{4F263BEC-CFE7-4CF5-8B7E-035C72B2C068}" presName="rootConnector" presStyleLbl="node2" presStyleIdx="1" presStyleCnt="3"/>
      <dgm:spPr/>
      <dgm:t>
        <a:bodyPr/>
        <a:lstStyle/>
        <a:p>
          <a:endParaRPr lang="ru-RU"/>
        </a:p>
      </dgm:t>
    </dgm:pt>
    <dgm:pt modelId="{DDB70167-25CB-4A0C-8FFB-EAAFCC952DA4}" type="pres">
      <dgm:prSet presAssocID="{4F263BEC-CFE7-4CF5-8B7E-035C72B2C068}" presName="hierChild4" presStyleCnt="0"/>
      <dgm:spPr/>
    </dgm:pt>
    <dgm:pt modelId="{70C5CC4D-2106-4AD6-AEBD-CFDC134B60B2}" type="pres">
      <dgm:prSet presAssocID="{4F263BEC-CFE7-4CF5-8B7E-035C72B2C068}" presName="hierChild5" presStyleCnt="0"/>
      <dgm:spPr/>
    </dgm:pt>
    <dgm:pt modelId="{732E504A-0F82-459B-A775-309E13BAED82}" type="pres">
      <dgm:prSet presAssocID="{347AD081-A905-4993-B4C7-9AAFC5F31453}" presName="Name64" presStyleLbl="parChTrans1D2" presStyleIdx="2" presStyleCnt="4"/>
      <dgm:spPr/>
      <dgm:t>
        <a:bodyPr/>
        <a:lstStyle/>
        <a:p>
          <a:endParaRPr lang="ru-RU"/>
        </a:p>
      </dgm:t>
    </dgm:pt>
    <dgm:pt modelId="{474B07CB-0F0B-43B2-9C82-6E22BF62D5BF}" type="pres">
      <dgm:prSet presAssocID="{EE1B9244-062B-41E0-AE01-B86C243BC919}" presName="hierRoot2" presStyleCnt="0">
        <dgm:presLayoutVars>
          <dgm:hierBranch val="init"/>
        </dgm:presLayoutVars>
      </dgm:prSet>
      <dgm:spPr/>
    </dgm:pt>
    <dgm:pt modelId="{F1428A5E-248A-477C-A719-80A227EDA915}" type="pres">
      <dgm:prSet presAssocID="{EE1B9244-062B-41E0-AE01-B86C243BC919}" presName="rootComposite" presStyleCnt="0"/>
      <dgm:spPr/>
    </dgm:pt>
    <dgm:pt modelId="{E94BE478-BE81-4991-B3C4-B02D01F6442D}" type="pres">
      <dgm:prSet presAssocID="{EE1B9244-062B-41E0-AE01-B86C243BC91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061984-6D60-4151-8BF7-F5BC1CDBECED}" type="pres">
      <dgm:prSet presAssocID="{EE1B9244-062B-41E0-AE01-B86C243BC919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51A2CC-CBA9-4499-A4A9-7E83CF5097F5}" type="pres">
      <dgm:prSet presAssocID="{EE1B9244-062B-41E0-AE01-B86C243BC919}" presName="hierChild4" presStyleCnt="0"/>
      <dgm:spPr/>
    </dgm:pt>
    <dgm:pt modelId="{75886A9A-B152-48A9-845A-6A4BBA06AE3E}" type="pres">
      <dgm:prSet presAssocID="{EE1B9244-062B-41E0-AE01-B86C243BC919}" presName="hierChild5" presStyleCnt="0"/>
      <dgm:spPr/>
    </dgm:pt>
    <dgm:pt modelId="{E6DE796A-8ABB-4ABE-9477-1E5B8A03EB4A}" type="pres">
      <dgm:prSet presAssocID="{22E04A2A-B0A1-42ED-BFFA-20A24212D444}" presName="hierChild3" presStyleCnt="0"/>
      <dgm:spPr/>
    </dgm:pt>
    <dgm:pt modelId="{AD6138B3-AD39-484C-8C25-488B03A8FBB7}" type="pres">
      <dgm:prSet presAssocID="{49571496-7685-438C-8A5E-55E0E47C27D3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543EF38A-65E3-4967-8190-8BD4CE3E0521}" type="pres">
      <dgm:prSet presAssocID="{9401249D-C804-4F01-A414-27D8BD0DEC28}" presName="hierRoot3" presStyleCnt="0">
        <dgm:presLayoutVars>
          <dgm:hierBranch val="init"/>
        </dgm:presLayoutVars>
      </dgm:prSet>
      <dgm:spPr/>
    </dgm:pt>
    <dgm:pt modelId="{642EF87B-0615-4700-B628-19BFFAA7A15C}" type="pres">
      <dgm:prSet presAssocID="{9401249D-C804-4F01-A414-27D8BD0DEC28}" presName="rootComposite3" presStyleCnt="0"/>
      <dgm:spPr/>
    </dgm:pt>
    <dgm:pt modelId="{8A987C43-60EC-496A-A503-E9600B5ECC92}" type="pres">
      <dgm:prSet presAssocID="{9401249D-C804-4F01-A414-27D8BD0DEC2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C2A72-CA64-434B-8AC8-A492A392E339}" type="pres">
      <dgm:prSet presAssocID="{9401249D-C804-4F01-A414-27D8BD0DEC2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5C045A24-9766-468A-923E-86150EBA3382}" type="pres">
      <dgm:prSet presAssocID="{9401249D-C804-4F01-A414-27D8BD0DEC28}" presName="hierChild6" presStyleCnt="0"/>
      <dgm:spPr/>
    </dgm:pt>
    <dgm:pt modelId="{4CF54B17-A97F-4BF1-8171-60122AE915CD}" type="pres">
      <dgm:prSet presAssocID="{9401249D-C804-4F01-A414-27D8BD0DEC28}" presName="hierChild7" presStyleCnt="0"/>
      <dgm:spPr/>
    </dgm:pt>
  </dgm:ptLst>
  <dgm:cxnLst>
    <dgm:cxn modelId="{1646C7FE-7B77-462F-9925-9D8BA56F14C0}" type="presOf" srcId="{F51A06CE-4F12-4B7D-9987-6CD8D6FB6512}" destId="{6834EF7B-9381-4B26-A75F-6FF7BAD4A475}" srcOrd="1" destOrd="0" presId="urn:microsoft.com/office/officeart/2009/3/layout/HorizontalOrganizationChart"/>
    <dgm:cxn modelId="{FC5AFD0C-807A-42A9-9D0E-2E0A2E748E1D}" srcId="{22E04A2A-B0A1-42ED-BFFA-20A24212D444}" destId="{EE1B9244-062B-41E0-AE01-B86C243BC919}" srcOrd="3" destOrd="0" parTransId="{347AD081-A905-4993-B4C7-9AAFC5F31453}" sibTransId="{B7D3D4C9-A468-48B5-AF05-4E28873A7654}"/>
    <dgm:cxn modelId="{9F75E028-662E-43C4-BFB4-9E29AEAF3405}" type="presOf" srcId="{EA263176-17C5-489F-805F-847571EA5DC2}" destId="{07B0E7AD-F47C-4151-ABE9-4A318FFFE753}" srcOrd="0" destOrd="0" presId="urn:microsoft.com/office/officeart/2009/3/layout/HorizontalOrganizationChart"/>
    <dgm:cxn modelId="{B9703DE7-1E59-4291-92E8-318E5305FBC7}" type="presOf" srcId="{EE1B9244-062B-41E0-AE01-B86C243BC919}" destId="{E3061984-6D60-4151-8BF7-F5BC1CDBECED}" srcOrd="1" destOrd="0" presId="urn:microsoft.com/office/officeart/2009/3/layout/HorizontalOrganizationChart"/>
    <dgm:cxn modelId="{64127B0C-4ACD-48FE-A8F2-4B0015FCE5FB}" type="presOf" srcId="{EE1B9244-062B-41E0-AE01-B86C243BC919}" destId="{E94BE478-BE81-4991-B3C4-B02D01F6442D}" srcOrd="0" destOrd="0" presId="urn:microsoft.com/office/officeart/2009/3/layout/HorizontalOrganizationChart"/>
    <dgm:cxn modelId="{8CBA14CB-D6D2-40DD-9568-41DAD0EC11B1}" type="presOf" srcId="{F51A06CE-4F12-4B7D-9987-6CD8D6FB6512}" destId="{D07552A4-7143-4AE5-8CB9-12B2CC7E9A13}" srcOrd="0" destOrd="0" presId="urn:microsoft.com/office/officeart/2009/3/layout/HorizontalOrganizationChart"/>
    <dgm:cxn modelId="{A082CC26-06CF-4373-BFDA-74F44B9C5665}" type="presOf" srcId="{9401249D-C804-4F01-A414-27D8BD0DEC28}" destId="{DFEC2A72-CA64-434B-8AC8-A492A392E339}" srcOrd="1" destOrd="0" presId="urn:microsoft.com/office/officeart/2009/3/layout/HorizontalOrganizationChart"/>
    <dgm:cxn modelId="{027975BF-96CE-4864-8F1C-CB5829453282}" srcId="{22E04A2A-B0A1-42ED-BFFA-20A24212D444}" destId="{F51A06CE-4F12-4B7D-9987-6CD8D6FB6512}" srcOrd="1" destOrd="0" parTransId="{EA263176-17C5-489F-805F-847571EA5DC2}" sibTransId="{2E835A36-F745-4280-B9FF-610A044A845E}"/>
    <dgm:cxn modelId="{AB159E91-B296-4216-92E1-4C793F330893}" srcId="{91F27894-555A-4586-8216-3B2B7A03125B}" destId="{22E04A2A-B0A1-42ED-BFFA-20A24212D444}" srcOrd="0" destOrd="0" parTransId="{3A8EB142-EA93-433B-94A6-7519D64BB2EF}" sibTransId="{4B95B2A9-D28F-4A57-9B35-E0871A06FA17}"/>
    <dgm:cxn modelId="{233E66B7-2041-47C5-B189-4CE6E5959619}" type="presOf" srcId="{4588D4A5-0825-4EC9-A32F-BFFA06B40632}" destId="{67A2C786-B7D6-45F7-AC52-609B48B13142}" srcOrd="0" destOrd="0" presId="urn:microsoft.com/office/officeart/2009/3/layout/HorizontalOrganizationChart"/>
    <dgm:cxn modelId="{8938381E-0085-4E31-B3E0-320F59DAD646}" type="presOf" srcId="{49571496-7685-438C-8A5E-55E0E47C27D3}" destId="{AD6138B3-AD39-484C-8C25-488B03A8FBB7}" srcOrd="0" destOrd="0" presId="urn:microsoft.com/office/officeart/2009/3/layout/HorizontalOrganizationChart"/>
    <dgm:cxn modelId="{8B31FA73-575B-4675-9973-777BC7DA416B}" type="presOf" srcId="{9401249D-C804-4F01-A414-27D8BD0DEC28}" destId="{8A987C43-60EC-496A-A503-E9600B5ECC92}" srcOrd="0" destOrd="0" presId="urn:microsoft.com/office/officeart/2009/3/layout/HorizontalOrganizationChart"/>
    <dgm:cxn modelId="{A21FC57A-61E1-496F-B5C4-E85C4EEDD4D7}" type="presOf" srcId="{4F263BEC-CFE7-4CF5-8B7E-035C72B2C068}" destId="{32545452-3EC7-4D3F-96AE-10496A9BBA52}" srcOrd="0" destOrd="0" presId="urn:microsoft.com/office/officeart/2009/3/layout/HorizontalOrganizationChart"/>
    <dgm:cxn modelId="{C3D48C2D-B4F2-438E-B108-D5FAD7ED43C8}" srcId="{22E04A2A-B0A1-42ED-BFFA-20A24212D444}" destId="{9401249D-C804-4F01-A414-27D8BD0DEC28}" srcOrd="0" destOrd="0" parTransId="{49571496-7685-438C-8A5E-55E0E47C27D3}" sibTransId="{6FE90EFA-4AA6-440C-836A-180DFF481FBF}"/>
    <dgm:cxn modelId="{3D99471C-70F8-4044-A962-4B77970F2E21}" type="presOf" srcId="{22E04A2A-B0A1-42ED-BFFA-20A24212D444}" destId="{AB1EFC07-69B3-44DA-B6C8-533225025C8D}" srcOrd="1" destOrd="0" presId="urn:microsoft.com/office/officeart/2009/3/layout/HorizontalOrganizationChart"/>
    <dgm:cxn modelId="{75419F06-04B4-457C-B447-CF0188AC891E}" type="presOf" srcId="{347AD081-A905-4993-B4C7-9AAFC5F31453}" destId="{732E504A-0F82-459B-A775-309E13BAED82}" srcOrd="0" destOrd="0" presId="urn:microsoft.com/office/officeart/2009/3/layout/HorizontalOrganizationChart"/>
    <dgm:cxn modelId="{7E79BBF6-6F55-429A-BDDF-C8C2752EF43D}" srcId="{22E04A2A-B0A1-42ED-BFFA-20A24212D444}" destId="{4F263BEC-CFE7-4CF5-8B7E-035C72B2C068}" srcOrd="2" destOrd="0" parTransId="{4588D4A5-0825-4EC9-A32F-BFFA06B40632}" sibTransId="{5739C943-8CA9-4AA2-AB15-253D946FBE11}"/>
    <dgm:cxn modelId="{2CF66FE6-D6BB-4075-9FBC-DB0A6E79BA68}" type="presOf" srcId="{91F27894-555A-4586-8216-3B2B7A03125B}" destId="{7EA6CDC5-9835-4038-8362-4348927309A5}" srcOrd="0" destOrd="0" presId="urn:microsoft.com/office/officeart/2009/3/layout/HorizontalOrganizationChart"/>
    <dgm:cxn modelId="{DC68321F-CB95-49DB-B220-1FC327F93088}" type="presOf" srcId="{4F263BEC-CFE7-4CF5-8B7E-035C72B2C068}" destId="{395ACA70-CCD2-4BFB-A077-4D2D7E3D118C}" srcOrd="1" destOrd="0" presId="urn:microsoft.com/office/officeart/2009/3/layout/HorizontalOrganizationChart"/>
    <dgm:cxn modelId="{BAE30BC2-9762-406F-8692-5F5F1AD821CE}" type="presOf" srcId="{22E04A2A-B0A1-42ED-BFFA-20A24212D444}" destId="{F6505BDD-7682-47C7-8B2B-804E8A119C33}" srcOrd="0" destOrd="0" presId="urn:microsoft.com/office/officeart/2009/3/layout/HorizontalOrganizationChart"/>
    <dgm:cxn modelId="{2CA65312-F407-407B-91A6-8D2C169F6BD9}" type="presParOf" srcId="{7EA6CDC5-9835-4038-8362-4348927309A5}" destId="{AF16B3F4-BD55-4479-9767-93D4BD6E04E7}" srcOrd="0" destOrd="0" presId="urn:microsoft.com/office/officeart/2009/3/layout/HorizontalOrganizationChart"/>
    <dgm:cxn modelId="{1370ADCE-47A2-432A-8091-AE2D4B018349}" type="presParOf" srcId="{AF16B3F4-BD55-4479-9767-93D4BD6E04E7}" destId="{ABCB5A84-AC8F-4594-B5A7-CACE8314109B}" srcOrd="0" destOrd="0" presId="urn:microsoft.com/office/officeart/2009/3/layout/HorizontalOrganizationChart"/>
    <dgm:cxn modelId="{9A858295-D00C-4C37-B6D8-9C9BD4A3063D}" type="presParOf" srcId="{ABCB5A84-AC8F-4594-B5A7-CACE8314109B}" destId="{F6505BDD-7682-47C7-8B2B-804E8A119C33}" srcOrd="0" destOrd="0" presId="urn:microsoft.com/office/officeart/2009/3/layout/HorizontalOrganizationChart"/>
    <dgm:cxn modelId="{F4F97B7B-8785-4374-8D8F-7DF4D869068D}" type="presParOf" srcId="{ABCB5A84-AC8F-4594-B5A7-CACE8314109B}" destId="{AB1EFC07-69B3-44DA-B6C8-533225025C8D}" srcOrd="1" destOrd="0" presId="urn:microsoft.com/office/officeart/2009/3/layout/HorizontalOrganizationChart"/>
    <dgm:cxn modelId="{1E3C7E82-7122-4C54-9737-23417B77AE28}" type="presParOf" srcId="{AF16B3F4-BD55-4479-9767-93D4BD6E04E7}" destId="{E29D1D2D-3B7D-45FD-93AD-7A974251AD2A}" srcOrd="1" destOrd="0" presId="urn:microsoft.com/office/officeart/2009/3/layout/HorizontalOrganizationChart"/>
    <dgm:cxn modelId="{7D28BF2E-3AB6-49FB-8EF6-5E545186EDC3}" type="presParOf" srcId="{E29D1D2D-3B7D-45FD-93AD-7A974251AD2A}" destId="{07B0E7AD-F47C-4151-ABE9-4A318FFFE753}" srcOrd="0" destOrd="0" presId="urn:microsoft.com/office/officeart/2009/3/layout/HorizontalOrganizationChart"/>
    <dgm:cxn modelId="{18F2BA74-4F60-4BB3-9226-D1FC278C2607}" type="presParOf" srcId="{E29D1D2D-3B7D-45FD-93AD-7A974251AD2A}" destId="{3ECF9053-6618-45D8-9D39-723D48632C26}" srcOrd="1" destOrd="0" presId="urn:microsoft.com/office/officeart/2009/3/layout/HorizontalOrganizationChart"/>
    <dgm:cxn modelId="{5DD77359-2B43-4B65-AFE6-9597C9934BFF}" type="presParOf" srcId="{3ECF9053-6618-45D8-9D39-723D48632C26}" destId="{9EF47331-635C-46AA-8E47-29B1E8EAF087}" srcOrd="0" destOrd="0" presId="urn:microsoft.com/office/officeart/2009/3/layout/HorizontalOrganizationChart"/>
    <dgm:cxn modelId="{E3AC45F1-6F9C-403F-B421-2EF2FCF67651}" type="presParOf" srcId="{9EF47331-635C-46AA-8E47-29B1E8EAF087}" destId="{D07552A4-7143-4AE5-8CB9-12B2CC7E9A13}" srcOrd="0" destOrd="0" presId="urn:microsoft.com/office/officeart/2009/3/layout/HorizontalOrganizationChart"/>
    <dgm:cxn modelId="{979FD0C5-FED2-49F2-8985-111316C96B2E}" type="presParOf" srcId="{9EF47331-635C-46AA-8E47-29B1E8EAF087}" destId="{6834EF7B-9381-4B26-A75F-6FF7BAD4A475}" srcOrd="1" destOrd="0" presId="urn:microsoft.com/office/officeart/2009/3/layout/HorizontalOrganizationChart"/>
    <dgm:cxn modelId="{D2379C9A-BA9A-4A96-BEB2-8E89DC93C005}" type="presParOf" srcId="{3ECF9053-6618-45D8-9D39-723D48632C26}" destId="{FC6C5350-A6D9-44AD-83B4-738BAC715CE7}" srcOrd="1" destOrd="0" presId="urn:microsoft.com/office/officeart/2009/3/layout/HorizontalOrganizationChart"/>
    <dgm:cxn modelId="{1BB9D8EB-563C-4D7A-81B4-33EBD8F47016}" type="presParOf" srcId="{3ECF9053-6618-45D8-9D39-723D48632C26}" destId="{561D9456-0592-4E86-865A-728D7267B04A}" srcOrd="2" destOrd="0" presId="urn:microsoft.com/office/officeart/2009/3/layout/HorizontalOrganizationChart"/>
    <dgm:cxn modelId="{E78FAFE3-B461-488F-9954-6FF0A589EA5C}" type="presParOf" srcId="{E29D1D2D-3B7D-45FD-93AD-7A974251AD2A}" destId="{67A2C786-B7D6-45F7-AC52-609B48B13142}" srcOrd="2" destOrd="0" presId="urn:microsoft.com/office/officeart/2009/3/layout/HorizontalOrganizationChart"/>
    <dgm:cxn modelId="{827B8B34-06BF-4BA7-AF80-2672016DDBC3}" type="presParOf" srcId="{E29D1D2D-3B7D-45FD-93AD-7A974251AD2A}" destId="{4485FEAA-052D-4E76-804A-341DA3863814}" srcOrd="3" destOrd="0" presId="urn:microsoft.com/office/officeart/2009/3/layout/HorizontalOrganizationChart"/>
    <dgm:cxn modelId="{06B65225-D817-4C22-8FC2-E090535BE862}" type="presParOf" srcId="{4485FEAA-052D-4E76-804A-341DA3863814}" destId="{03E93B83-CD1D-4738-A74E-72301EAF70CD}" srcOrd="0" destOrd="0" presId="urn:microsoft.com/office/officeart/2009/3/layout/HorizontalOrganizationChart"/>
    <dgm:cxn modelId="{F60EE140-DD1F-4E72-B4F2-78364D4BFB93}" type="presParOf" srcId="{03E93B83-CD1D-4738-A74E-72301EAF70CD}" destId="{32545452-3EC7-4D3F-96AE-10496A9BBA52}" srcOrd="0" destOrd="0" presId="urn:microsoft.com/office/officeart/2009/3/layout/HorizontalOrganizationChart"/>
    <dgm:cxn modelId="{9FC37E79-7813-4A5F-84E4-A993061BB019}" type="presParOf" srcId="{03E93B83-CD1D-4738-A74E-72301EAF70CD}" destId="{395ACA70-CCD2-4BFB-A077-4D2D7E3D118C}" srcOrd="1" destOrd="0" presId="urn:microsoft.com/office/officeart/2009/3/layout/HorizontalOrganizationChart"/>
    <dgm:cxn modelId="{D808A769-0A71-4BB5-8860-E3B7EC5D6D6C}" type="presParOf" srcId="{4485FEAA-052D-4E76-804A-341DA3863814}" destId="{DDB70167-25CB-4A0C-8FFB-EAAFCC952DA4}" srcOrd="1" destOrd="0" presId="urn:microsoft.com/office/officeart/2009/3/layout/HorizontalOrganizationChart"/>
    <dgm:cxn modelId="{95F522AA-641D-48BB-9D41-CB792799FA71}" type="presParOf" srcId="{4485FEAA-052D-4E76-804A-341DA3863814}" destId="{70C5CC4D-2106-4AD6-AEBD-CFDC134B60B2}" srcOrd="2" destOrd="0" presId="urn:microsoft.com/office/officeart/2009/3/layout/HorizontalOrganizationChart"/>
    <dgm:cxn modelId="{42F67234-6A27-469B-A394-24686A36DA12}" type="presParOf" srcId="{E29D1D2D-3B7D-45FD-93AD-7A974251AD2A}" destId="{732E504A-0F82-459B-A775-309E13BAED82}" srcOrd="4" destOrd="0" presId="urn:microsoft.com/office/officeart/2009/3/layout/HorizontalOrganizationChart"/>
    <dgm:cxn modelId="{C7ED808A-6482-495A-B951-5230CA4451CC}" type="presParOf" srcId="{E29D1D2D-3B7D-45FD-93AD-7A974251AD2A}" destId="{474B07CB-0F0B-43B2-9C82-6E22BF62D5BF}" srcOrd="5" destOrd="0" presId="urn:microsoft.com/office/officeart/2009/3/layout/HorizontalOrganizationChart"/>
    <dgm:cxn modelId="{92E0269F-1B9E-4267-B6FC-4F1949E56926}" type="presParOf" srcId="{474B07CB-0F0B-43B2-9C82-6E22BF62D5BF}" destId="{F1428A5E-248A-477C-A719-80A227EDA915}" srcOrd="0" destOrd="0" presId="urn:microsoft.com/office/officeart/2009/3/layout/HorizontalOrganizationChart"/>
    <dgm:cxn modelId="{0FB3FD6D-1EC7-4976-83CC-03BBB7C44077}" type="presParOf" srcId="{F1428A5E-248A-477C-A719-80A227EDA915}" destId="{E94BE478-BE81-4991-B3C4-B02D01F6442D}" srcOrd="0" destOrd="0" presId="urn:microsoft.com/office/officeart/2009/3/layout/HorizontalOrganizationChart"/>
    <dgm:cxn modelId="{74CC6B2A-BED2-47CC-83D5-3DAA2B81D967}" type="presParOf" srcId="{F1428A5E-248A-477C-A719-80A227EDA915}" destId="{E3061984-6D60-4151-8BF7-F5BC1CDBECED}" srcOrd="1" destOrd="0" presId="urn:microsoft.com/office/officeart/2009/3/layout/HorizontalOrganizationChart"/>
    <dgm:cxn modelId="{DA5A9A2C-94BC-46E4-A7F3-015AF9562055}" type="presParOf" srcId="{474B07CB-0F0B-43B2-9C82-6E22BF62D5BF}" destId="{8751A2CC-CBA9-4499-A4A9-7E83CF5097F5}" srcOrd="1" destOrd="0" presId="urn:microsoft.com/office/officeart/2009/3/layout/HorizontalOrganizationChart"/>
    <dgm:cxn modelId="{F2A9ED5E-D1CE-4A40-B5FB-FFC06E0E8E0D}" type="presParOf" srcId="{474B07CB-0F0B-43B2-9C82-6E22BF62D5BF}" destId="{75886A9A-B152-48A9-845A-6A4BBA06AE3E}" srcOrd="2" destOrd="0" presId="urn:microsoft.com/office/officeart/2009/3/layout/HorizontalOrganizationChart"/>
    <dgm:cxn modelId="{46537C28-A57B-4537-B136-D3AC30F00FC9}" type="presParOf" srcId="{AF16B3F4-BD55-4479-9767-93D4BD6E04E7}" destId="{E6DE796A-8ABB-4ABE-9477-1E5B8A03EB4A}" srcOrd="2" destOrd="0" presId="urn:microsoft.com/office/officeart/2009/3/layout/HorizontalOrganizationChart"/>
    <dgm:cxn modelId="{CDD252A0-40E3-49AC-8B41-A5A9FFCD9673}" type="presParOf" srcId="{E6DE796A-8ABB-4ABE-9477-1E5B8A03EB4A}" destId="{AD6138B3-AD39-484C-8C25-488B03A8FBB7}" srcOrd="0" destOrd="0" presId="urn:microsoft.com/office/officeart/2009/3/layout/HorizontalOrganizationChart"/>
    <dgm:cxn modelId="{33CBED2D-EB51-4071-A71B-5F83A448CB60}" type="presParOf" srcId="{E6DE796A-8ABB-4ABE-9477-1E5B8A03EB4A}" destId="{543EF38A-65E3-4967-8190-8BD4CE3E0521}" srcOrd="1" destOrd="0" presId="urn:microsoft.com/office/officeart/2009/3/layout/HorizontalOrganizationChart"/>
    <dgm:cxn modelId="{6765E8DD-C089-4CDA-9AE7-46AD108233A7}" type="presParOf" srcId="{543EF38A-65E3-4967-8190-8BD4CE3E0521}" destId="{642EF87B-0615-4700-B628-19BFFAA7A15C}" srcOrd="0" destOrd="0" presId="urn:microsoft.com/office/officeart/2009/3/layout/HorizontalOrganizationChart"/>
    <dgm:cxn modelId="{971E5AAE-E3F7-4BDF-A242-BF1C8E0EE173}" type="presParOf" srcId="{642EF87B-0615-4700-B628-19BFFAA7A15C}" destId="{8A987C43-60EC-496A-A503-E9600B5ECC92}" srcOrd="0" destOrd="0" presId="urn:microsoft.com/office/officeart/2009/3/layout/HorizontalOrganizationChart"/>
    <dgm:cxn modelId="{AA48AE4F-F7C7-4BAA-BBAD-43E4E3764D2B}" type="presParOf" srcId="{642EF87B-0615-4700-B628-19BFFAA7A15C}" destId="{DFEC2A72-CA64-434B-8AC8-A492A392E339}" srcOrd="1" destOrd="0" presId="urn:microsoft.com/office/officeart/2009/3/layout/HorizontalOrganizationChart"/>
    <dgm:cxn modelId="{3CE53583-D701-4371-8411-30C1F2668E78}" type="presParOf" srcId="{543EF38A-65E3-4967-8190-8BD4CE3E0521}" destId="{5C045A24-9766-468A-923E-86150EBA3382}" srcOrd="1" destOrd="0" presId="urn:microsoft.com/office/officeart/2009/3/layout/HorizontalOrganizationChart"/>
    <dgm:cxn modelId="{B052A533-0651-4660-B664-71A2EDC1C833}" type="presParOf" srcId="{543EF38A-65E3-4967-8190-8BD4CE3E0521}" destId="{4CF54B17-A97F-4BF1-8171-60122AE915C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138B3-AD39-484C-8C25-488B03A8FBB7}">
      <dsp:nvSpPr>
        <dsp:cNvPr id="0" name=""/>
        <dsp:cNvSpPr/>
      </dsp:nvSpPr>
      <dsp:spPr>
        <a:xfrm>
          <a:off x="2421814" y="2111822"/>
          <a:ext cx="1692985" cy="151159"/>
        </a:xfrm>
        <a:custGeom>
          <a:avLst/>
          <a:gdLst/>
          <a:ahLst/>
          <a:cxnLst/>
          <a:rect l="0" t="0" r="0" b="0"/>
          <a:pathLst>
            <a:path>
              <a:moveTo>
                <a:pt x="0" y="151159"/>
              </a:moveTo>
              <a:lnTo>
                <a:pt x="1692985" y="151159"/>
              </a:lnTo>
              <a:lnTo>
                <a:pt x="1692985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E504A-0F82-459B-A775-309E13BAED82}">
      <dsp:nvSpPr>
        <dsp:cNvPr id="0" name=""/>
        <dsp:cNvSpPr/>
      </dsp:nvSpPr>
      <dsp:spPr>
        <a:xfrm>
          <a:off x="2421814" y="2262981"/>
          <a:ext cx="3385970" cy="103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4115" y="0"/>
              </a:lnTo>
              <a:lnTo>
                <a:pt x="3144115" y="1039976"/>
              </a:lnTo>
              <a:lnTo>
                <a:pt x="3385970" y="103997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2C786-B7D6-45F7-AC52-609B48B13142}">
      <dsp:nvSpPr>
        <dsp:cNvPr id="0" name=""/>
        <dsp:cNvSpPr/>
      </dsp:nvSpPr>
      <dsp:spPr>
        <a:xfrm>
          <a:off x="2421814" y="2217261"/>
          <a:ext cx="33859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5970" y="4572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0E7AD-F47C-4151-ABE9-4A318FFFE753}">
      <dsp:nvSpPr>
        <dsp:cNvPr id="0" name=""/>
        <dsp:cNvSpPr/>
      </dsp:nvSpPr>
      <dsp:spPr>
        <a:xfrm>
          <a:off x="2421814" y="1223004"/>
          <a:ext cx="3385970" cy="1039976"/>
        </a:xfrm>
        <a:custGeom>
          <a:avLst/>
          <a:gdLst/>
          <a:ahLst/>
          <a:cxnLst/>
          <a:rect l="0" t="0" r="0" b="0"/>
          <a:pathLst>
            <a:path>
              <a:moveTo>
                <a:pt x="0" y="1039976"/>
              </a:moveTo>
              <a:lnTo>
                <a:pt x="3144115" y="1039976"/>
              </a:lnTo>
              <a:lnTo>
                <a:pt x="3144115" y="0"/>
              </a:lnTo>
              <a:lnTo>
                <a:pt x="3385970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05BDD-7682-47C7-8B2B-804E8A119C33}">
      <dsp:nvSpPr>
        <dsp:cNvPr id="0" name=""/>
        <dsp:cNvSpPr/>
      </dsp:nvSpPr>
      <dsp:spPr>
        <a:xfrm>
          <a:off x="3264" y="1894152"/>
          <a:ext cx="2418550" cy="73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УУД</a:t>
          </a:r>
          <a:endParaRPr lang="ru-RU" sz="2100" kern="1200" dirty="0"/>
        </a:p>
      </dsp:txBody>
      <dsp:txXfrm>
        <a:off x="3264" y="1894152"/>
        <a:ext cx="2418550" cy="737657"/>
      </dsp:txXfrm>
    </dsp:sp>
    <dsp:sp modelId="{D07552A4-7143-4AE5-8CB9-12B2CC7E9A13}">
      <dsp:nvSpPr>
        <dsp:cNvPr id="0" name=""/>
        <dsp:cNvSpPr/>
      </dsp:nvSpPr>
      <dsp:spPr>
        <a:xfrm>
          <a:off x="5807785" y="854176"/>
          <a:ext cx="2418550" cy="73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личностные</a:t>
          </a:r>
          <a:endParaRPr lang="ru-RU" sz="2100" kern="1200" dirty="0"/>
        </a:p>
      </dsp:txBody>
      <dsp:txXfrm>
        <a:off x="5807785" y="854176"/>
        <a:ext cx="2418550" cy="737657"/>
      </dsp:txXfrm>
    </dsp:sp>
    <dsp:sp modelId="{32545452-3EC7-4D3F-96AE-10496A9BBA52}">
      <dsp:nvSpPr>
        <dsp:cNvPr id="0" name=""/>
        <dsp:cNvSpPr/>
      </dsp:nvSpPr>
      <dsp:spPr>
        <a:xfrm>
          <a:off x="5807785" y="1894152"/>
          <a:ext cx="2418550" cy="73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коммуникативные</a:t>
          </a:r>
          <a:endParaRPr lang="ru-RU" sz="2100" kern="1200" dirty="0"/>
        </a:p>
      </dsp:txBody>
      <dsp:txXfrm>
        <a:off x="5807785" y="1894152"/>
        <a:ext cx="2418550" cy="737657"/>
      </dsp:txXfrm>
    </dsp:sp>
    <dsp:sp modelId="{E94BE478-BE81-4991-B3C4-B02D01F6442D}">
      <dsp:nvSpPr>
        <dsp:cNvPr id="0" name=""/>
        <dsp:cNvSpPr/>
      </dsp:nvSpPr>
      <dsp:spPr>
        <a:xfrm>
          <a:off x="5807785" y="2934129"/>
          <a:ext cx="2418550" cy="73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регулятивные</a:t>
          </a:r>
          <a:endParaRPr lang="ru-RU" sz="2100" kern="1200" dirty="0"/>
        </a:p>
      </dsp:txBody>
      <dsp:txXfrm>
        <a:off x="5807785" y="2934129"/>
        <a:ext cx="2418550" cy="737657"/>
      </dsp:txXfrm>
    </dsp:sp>
    <dsp:sp modelId="{8A987C43-60EC-496A-A503-E9600B5ECC92}">
      <dsp:nvSpPr>
        <dsp:cNvPr id="0" name=""/>
        <dsp:cNvSpPr/>
      </dsp:nvSpPr>
      <dsp:spPr>
        <a:xfrm>
          <a:off x="2905524" y="1374164"/>
          <a:ext cx="2418550" cy="73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познавательные</a:t>
          </a:r>
          <a:endParaRPr lang="ru-RU" sz="2100" kern="1200" dirty="0"/>
        </a:p>
      </dsp:txBody>
      <dsp:txXfrm>
        <a:off x="2905524" y="1374164"/>
        <a:ext cx="2418550" cy="73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757DA-2131-47D8-B35E-6095C238B7B3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3A27-2D54-456C-A0BF-3B0BB466BD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8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Посмотреть такие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3A27-2D54-456C-A0BF-3B0BB466BD4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71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проекта загадок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3A27-2D54-456C-A0BF-3B0BB466BD4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4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26.03.2012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2491308"/>
          </a:xfrm>
        </p:spPr>
        <p:txBody>
          <a:bodyPr/>
          <a:lstStyle/>
          <a:p>
            <a:r>
              <a:rPr lang="ru-RU" dirty="0" smtClean="0"/>
              <a:t>Технология проблемного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2780929"/>
            <a:ext cx="5637010" cy="3153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72036"/>
            <a:ext cx="43204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effectLst/>
              </a:rPr>
              <a:t> </a:t>
            </a:r>
            <a:r>
              <a:rPr lang="ru-RU" sz="2800" b="1" dirty="0">
                <a:effectLst/>
              </a:rPr>
              <a:t>Определить проблемные теоретические и практические </a:t>
            </a:r>
            <a:r>
              <a:rPr lang="ru-RU" sz="2800" b="1" dirty="0" smtClean="0">
                <a:effectLst/>
              </a:rPr>
              <a:t>задания</a:t>
            </a:r>
            <a:r>
              <a:rPr lang="ru-RU" sz="2800" b="1" dirty="0">
                <a:effectLst/>
              </a:rPr>
              <a:t>.</a:t>
            </a:r>
            <a:br>
              <a:rPr lang="ru-RU" sz="2800" b="1" dirty="0">
                <a:effectLst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i="1" dirty="0"/>
              <a:t>ОБУЧЕНИЕ ГРАМОТЕ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 «Написание строчной буквы х»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доске карточка с буквой х: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Из каких элементов состоит эта буква?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двух полуовалов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Оля написала букву так…, а Коля так… Правильно ли они написали букву?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(Нет).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(Отрывали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Как написать правильно?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отрывая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effectLst/>
              </a:rPr>
              <a:t>Ставить </a:t>
            </a:r>
            <a:r>
              <a:rPr lang="ru-RU" sz="2800" b="1" dirty="0">
                <a:effectLst/>
              </a:rPr>
              <a:t>проблемные задачи </a:t>
            </a:r>
            <a:r>
              <a:rPr lang="ru-RU" sz="2800" b="1" dirty="0" smtClean="0">
                <a:effectLst/>
              </a:rPr>
              <a:t>(с недостающими</a:t>
            </a:r>
            <a:r>
              <a:rPr lang="ru-RU" sz="2800" b="1" dirty="0">
                <a:effectLst/>
              </a:rPr>
              <a:t>, избыточными или противоречивыми данными, с заведомо допущенными ошибками).</a:t>
            </a:r>
            <a:br>
              <a:rPr lang="ru-RU" sz="2800" b="1" dirty="0">
                <a:effectLst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вазе лежит 10 апельсинов. Незнайка съел 3 апельсина, Гунька съел 4 апельсина. Сколько апельсинов съели они вместе?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число в задаче не понадобилось для решения? Почему?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 так, чтобы это число потребовалось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	Мартышка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сорвала 9 бананов. 3 банана она съела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(Дети замечают, что решать нечего, так как нет вопроса в задании. Предлагаю самим поставить вопрос и решить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	На столе лежит 10 яблок и 6 груш. Сколько апельсинов лежит на столе?</a:t>
            </a:r>
          </a:p>
        </p:txBody>
      </p:sp>
    </p:spTree>
    <p:extLst>
      <p:ext uri="{BB962C8B-B14F-4D97-AF65-F5344CB8AC3E}">
        <p14:creationId xmlns:p14="http://schemas.microsoft.com/office/powerpoint/2010/main" val="7873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2880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Метод проектов (вид проблемного обучения).</a:t>
            </a:r>
            <a:br>
              <a:rPr lang="ru-RU" sz="2800" b="1" dirty="0" smtClean="0"/>
            </a:br>
            <a:r>
              <a:rPr lang="ru-RU" sz="2800" dirty="0" smtClean="0"/>
              <a:t>Метод проектов – это метод, направленный на развитие навыков сотрудничества и делового общения в коллективе, предусматривающий сочетание индивидуальной самостоятельной работы с групповыми занятиями, обсуждение дискуссионных вопросов, наличие исследовательской деятельности, создание учащимися конечного результата их собственной творческой деятельности.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8884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8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dirty="0" smtClean="0"/>
              <a:t>Наши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Строим город                     Город звуков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Числа в загадках, пословицах.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4990"/>
            <a:ext cx="2880320" cy="171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85851"/>
            <a:ext cx="3136325" cy="171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688">
            <a:off x="205356" y="4775727"/>
            <a:ext cx="2719179" cy="152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02" y="5177284"/>
            <a:ext cx="2589621" cy="145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052">
            <a:off x="5994144" y="4679466"/>
            <a:ext cx="2853137" cy="16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0458"/>
            <a:ext cx="2843808" cy="159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17" y="315017"/>
            <a:ext cx="2847670" cy="160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95" y="315017"/>
            <a:ext cx="2847672" cy="160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0" y="2348880"/>
            <a:ext cx="3292614" cy="185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203500" cy="180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653987"/>
            <a:ext cx="3454869" cy="19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80" y="3955639"/>
            <a:ext cx="4820687" cy="27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3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/>
          <a:lstStyle/>
          <a:p>
            <a:r>
              <a:rPr lang="ru-RU" sz="2800" dirty="0" smtClean="0"/>
              <a:t>Технология проблемного метода обучения способствует формированию следующих универсальных учебных действий.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2957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9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5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Результаты проблемного обучения.</a:t>
            </a:r>
            <a:endParaRPr lang="ru-RU" sz="3600" b="1" dirty="0"/>
          </a:p>
        </p:txBody>
      </p:sp>
      <p:pic>
        <p:nvPicPr>
          <p:cNvPr id="2050" name="Picture 2" descr="C:\Documents and Settings\Admin\Рабочий стол\фото для педсовета\SDC10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53010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176464"/>
          </a:xfrm>
        </p:spPr>
        <p:txBody>
          <a:bodyPr/>
          <a:lstStyle/>
          <a:p>
            <a:r>
              <a:rPr lang="ru-RU" dirty="0" smtClean="0"/>
              <a:t>Проблема – это вопрос, требующий исследования.</a:t>
            </a:r>
            <a:br>
              <a:rPr lang="ru-RU" dirty="0" smtClean="0"/>
            </a:br>
            <a:r>
              <a:rPr lang="ru-RU" sz="2400" dirty="0" smtClean="0"/>
              <a:t>Чем </a:t>
            </a:r>
            <a:r>
              <a:rPr lang="ru-RU" sz="2400" dirty="0" smtClean="0"/>
              <a:t>больше будем исследовать, решать проблемы, тем больше будет развиваться </a:t>
            </a:r>
            <a:r>
              <a:rPr lang="ru-RU" sz="2400" dirty="0" smtClean="0"/>
              <a:t>интеллект.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13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00600"/>
          </a:xfrm>
        </p:spPr>
        <p:txBody>
          <a:bodyPr/>
          <a:lstStyle/>
          <a:p>
            <a:pPr algn="l"/>
            <a:r>
              <a:rPr lang="ru-RU" sz="3600" b="1" dirty="0" smtClean="0"/>
              <a:t>Формы проблемного обучения:</a:t>
            </a:r>
            <a:br>
              <a:rPr lang="ru-RU" sz="3600" b="1" dirty="0" smtClean="0"/>
            </a:br>
            <a:r>
              <a:rPr lang="ru-RU" sz="2400" b="1" dirty="0" smtClean="0"/>
              <a:t>- проблемное изложение (учитель сам ставит проблему и решает ее);</a:t>
            </a:r>
            <a:br>
              <a:rPr lang="ru-RU" sz="2400" b="1" dirty="0" smtClean="0"/>
            </a:br>
            <a:r>
              <a:rPr lang="ru-RU" sz="2400" b="1" dirty="0" smtClean="0"/>
              <a:t>- совместное обучение (учитель ставит проблему, а решение достигается совместно с учащимися);</a:t>
            </a:r>
            <a:br>
              <a:rPr lang="ru-RU" sz="2400" b="1" dirty="0" smtClean="0"/>
            </a:br>
            <a:r>
              <a:rPr lang="ru-RU" sz="2400" b="1" dirty="0" smtClean="0"/>
              <a:t>- творческое обучение (учащиеся и формулируют проблему, и находят ее решение).</a:t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876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0"/>
          </a:xfrm>
        </p:spPr>
        <p:txBody>
          <a:bodyPr/>
          <a:lstStyle/>
          <a:p>
            <a:pPr algn="l"/>
            <a:r>
              <a:rPr lang="ru-RU" sz="3200" b="1" dirty="0" smtClean="0"/>
              <a:t>Этапы </a:t>
            </a:r>
            <a:r>
              <a:rPr lang="ru-RU" sz="3200" b="1" dirty="0"/>
              <a:t>проблемного обучения.</a:t>
            </a:r>
            <a:br>
              <a:rPr lang="ru-RU" sz="3200" b="1" dirty="0"/>
            </a:br>
            <a:r>
              <a:rPr lang="ru-RU" sz="2000" dirty="0" smtClean="0"/>
              <a:t>1. Возникновение </a:t>
            </a:r>
            <a:r>
              <a:rPr lang="ru-RU" sz="2000" dirty="0"/>
              <a:t>(постановка) проблемной </a:t>
            </a:r>
            <a:r>
              <a:rPr lang="ru-RU" sz="2000" dirty="0" smtClean="0"/>
              <a:t>ситуации.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Осознание </a:t>
            </a:r>
            <a:r>
              <a:rPr lang="ru-RU" sz="2000" dirty="0"/>
              <a:t>сущности затруднения (противоречия) и постановка проблемы (формулировка проблемной задачи</a:t>
            </a:r>
            <a:r>
              <a:rPr lang="ru-RU" sz="2000" dirty="0" smtClean="0"/>
              <a:t>).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Поиск </a:t>
            </a:r>
            <a:r>
              <a:rPr lang="ru-RU" sz="2000" dirty="0"/>
              <a:t>способа решения проблемной задачи путем </a:t>
            </a:r>
            <a:r>
              <a:rPr lang="ru-RU" sz="2000" dirty="0" smtClean="0"/>
              <a:t>интеграции </a:t>
            </a:r>
            <a:r>
              <a:rPr lang="ru-RU" sz="2000" dirty="0"/>
              <a:t>догадок, гипотез и т.п. с попыткой соответствующего </a:t>
            </a:r>
            <a:r>
              <a:rPr lang="ru-RU" sz="2000" dirty="0" smtClean="0"/>
              <a:t>обоснования.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4. </a:t>
            </a:r>
            <a:r>
              <a:rPr lang="ru-RU" sz="2000" dirty="0" smtClean="0"/>
              <a:t>Доказательство гипотезы.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Проверка </a:t>
            </a:r>
            <a:r>
              <a:rPr lang="ru-RU" sz="2000" dirty="0"/>
              <a:t>правильности решения проблемной задачи.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93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528392"/>
          </a:xfrm>
        </p:spPr>
        <p:txBody>
          <a:bodyPr/>
          <a:lstStyle/>
          <a:p>
            <a:r>
              <a:rPr lang="ru-RU" sz="6000" dirty="0"/>
              <a:t>Приемы создания проблемных ситуаций. </a:t>
            </a:r>
          </a:p>
        </p:txBody>
      </p:sp>
    </p:spTree>
    <p:extLst>
      <p:ext uri="{BB962C8B-B14F-4D97-AF65-F5344CB8AC3E}">
        <p14:creationId xmlns:p14="http://schemas.microsoft.com/office/powerpoint/2010/main" val="1306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effectLst/>
              </a:rPr>
              <a:t>Подвести </a:t>
            </a:r>
            <a:r>
              <a:rPr lang="ru-RU" sz="2400" b="1" dirty="0">
                <a:effectLst/>
              </a:rPr>
              <a:t>школьников к противоречию и предложить им самим найти способ его </a:t>
            </a:r>
            <a:r>
              <a:rPr lang="ru-RU" sz="2400" b="1" dirty="0" smtClean="0">
                <a:effectLst/>
              </a:rPr>
              <a:t>разрешения.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sz="18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916832"/>
            <a:ext cx="4860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ОБУЧЕНИЕ </a:t>
            </a:r>
            <a:r>
              <a:rPr lang="ru-RU" b="1" i="1" dirty="0" smtClean="0"/>
              <a:t>ГРАМОТЕ</a:t>
            </a:r>
          </a:p>
          <a:p>
            <a:endParaRPr lang="ru-RU" b="1" i="1" dirty="0"/>
          </a:p>
          <a:p>
            <a:r>
              <a:rPr lang="ru-RU" dirty="0"/>
              <a:t>На </a:t>
            </a:r>
            <a:r>
              <a:rPr lang="ru-RU" dirty="0" smtClean="0"/>
              <a:t>доске:</a:t>
            </a:r>
            <a:endParaRPr lang="ru-RU" dirty="0"/>
          </a:p>
          <a:p>
            <a:r>
              <a:rPr lang="ru-RU" dirty="0" smtClean="0"/>
              <a:t>Лось (.. б, .. зв.)</a:t>
            </a:r>
            <a:endParaRPr lang="ru-RU" dirty="0"/>
          </a:p>
          <a:p>
            <a:r>
              <a:rPr lang="ru-RU" dirty="0" smtClean="0"/>
              <a:t>- Почему не совпадает количество букв и звуков?</a:t>
            </a:r>
            <a:endParaRPr lang="ru-RU" dirty="0"/>
          </a:p>
          <a:p>
            <a:r>
              <a:rPr lang="ru-RU" dirty="0" smtClean="0"/>
              <a:t>ЁЖ (.. б, .. зв.)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А </a:t>
            </a:r>
            <a:r>
              <a:rPr lang="ru-RU" dirty="0"/>
              <a:t>теперь </a:t>
            </a:r>
            <a:r>
              <a:rPr lang="ru-RU" dirty="0" smtClean="0"/>
              <a:t>почему звуков больше, чем букв?</a:t>
            </a:r>
          </a:p>
          <a:p>
            <a:r>
              <a:rPr lang="ru-RU" dirty="0" smtClean="0"/>
              <a:t>Ель (.. б, .. </a:t>
            </a:r>
            <a:r>
              <a:rPr lang="ru-RU" dirty="0"/>
              <a:t>з</a:t>
            </a:r>
            <a:r>
              <a:rPr lang="ru-RU" dirty="0" smtClean="0"/>
              <a:t>в.)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Почему количество звуков и букв совпадает?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Какие буквы звуков не обозначают?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Какие буквы могут обозначать два звука?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0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/>
          <a:lstStyle/>
          <a:p>
            <a:pPr algn="l"/>
            <a:r>
              <a:rPr lang="ru-RU" dirty="0" smtClean="0">
                <a:effectLst/>
              </a:rPr>
              <a:t> </a:t>
            </a:r>
            <a:r>
              <a:rPr lang="ru-RU" sz="2000" b="1" dirty="0">
                <a:effectLst/>
              </a:rPr>
              <a:t>Изложить различные точки зрения на один и тот же </a:t>
            </a:r>
            <a:r>
              <a:rPr lang="ru-RU" sz="2000" b="1" dirty="0" smtClean="0">
                <a:effectLst/>
              </a:rPr>
              <a:t>вопрос.</a:t>
            </a:r>
            <a:br>
              <a:rPr lang="ru-RU" sz="2000" b="1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5" y="1168537"/>
            <a:ext cx="1403772" cy="184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1972"/>
            <a:ext cx="144016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8485" y="11919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/>
              <a:t>ОКРУЖАЮЩИЙ </a:t>
            </a:r>
            <a:r>
              <a:rPr lang="ru-RU" sz="1600" b="1" i="1" dirty="0" smtClean="0"/>
              <a:t>МИР</a:t>
            </a:r>
          </a:p>
          <a:p>
            <a:endParaRPr lang="ru-RU" b="1" i="1" dirty="0"/>
          </a:p>
          <a:p>
            <a:r>
              <a:rPr lang="ru-RU" sz="2000" dirty="0"/>
              <a:t>- Как вы думаете, встречаются ли друг с другом эти животные? </a:t>
            </a:r>
            <a:r>
              <a:rPr lang="ru-RU" sz="2000" dirty="0" smtClean="0"/>
              <a:t>(Выслушиваются </a:t>
            </a:r>
            <a:r>
              <a:rPr lang="ru-RU" sz="2000" dirty="0"/>
              <a:t>мнения детей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/>
              <a:t>- Что нужно для того, чтобы они </a:t>
            </a:r>
            <a:r>
              <a:rPr lang="ru-RU" sz="2000" dirty="0" smtClean="0"/>
              <a:t>встречались?(Жить </a:t>
            </a:r>
            <a:r>
              <a:rPr lang="ru-RU" sz="2000" dirty="0"/>
              <a:t>поблизости, в одном месте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/>
              <a:t>- Так что же нужно знать, чтобы ответить на этот вопрос? </a:t>
            </a:r>
            <a:r>
              <a:rPr lang="ru-RU" sz="2000" dirty="0" smtClean="0"/>
              <a:t>(Знать</a:t>
            </a:r>
            <a:r>
              <a:rPr lang="ru-RU" sz="2000" dirty="0"/>
              <a:t>, где они живут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/>
              <a:t>- А где мы можем добыть такую информацию? </a:t>
            </a:r>
            <a:r>
              <a:rPr lang="ru-RU" sz="2000" dirty="0" smtClean="0"/>
              <a:t>(В </a:t>
            </a:r>
            <a:r>
              <a:rPr lang="ru-RU" sz="2000" dirty="0"/>
              <a:t>учебнике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/>
              <a:t>Далее дети сами находят ответ на этот вопрос из учебника стр…</a:t>
            </a:r>
          </a:p>
          <a:p>
            <a:r>
              <a:rPr lang="ru-RU" sz="2000" dirty="0"/>
              <a:t>- Так кто же был прав, поднимите руку честно?</a:t>
            </a:r>
          </a:p>
        </p:txBody>
      </p:sp>
    </p:spTree>
    <p:extLst>
      <p:ext uri="{BB962C8B-B14F-4D97-AF65-F5344CB8AC3E}">
        <p14:creationId xmlns:p14="http://schemas.microsoft.com/office/powerpoint/2010/main" val="5725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effectLst/>
              </a:rPr>
              <a:t> </a:t>
            </a:r>
            <a:r>
              <a:rPr lang="ru-RU" sz="2400" b="1" dirty="0">
                <a:effectLst/>
              </a:rPr>
              <a:t>Побудить учащихся делать сравнения, обобщения, выводы из ситуации, сопоставлять факты. </a:t>
            </a:r>
            <a:br>
              <a:rPr lang="ru-RU" sz="2400" b="1" dirty="0">
                <a:effectLst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i="1" dirty="0"/>
              <a:t>МАТЕМАТИКА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4+1             1+4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5+2             2+5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6+3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3+6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Посчитайте (считают, называя компоненты при сложении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Чем отличаются примеры 1 столбика от примеров 2 столбика?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Что у них общего?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(Значение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суммы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одинаковое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тех примерах, где одинаковые слагаемые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сделали со слагаемыми в втором столбике?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(Поменяли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местами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Изменилось ли значение суммы?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(Нет).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в математике есть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свойство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сложения,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переместительное.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Мы сейчас его продемонстрировали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Кто догадался, как оно звучит?</a:t>
            </a:r>
          </a:p>
          <a:p>
            <a:pPr>
              <a:buFontTx/>
              <a:buChar char="-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Давайте проверим, правы ли вы. Прочтите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правило на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стр..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Как вы думаете,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нам нужно знать переместительное свойство?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(чтобы легче было считать.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Вернуться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примеры и сказать, где легче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посчитать значение суммы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147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effectLst/>
              </a:rPr>
              <a:t> </a:t>
            </a:r>
            <a:r>
              <a:rPr lang="ru-RU" sz="3200" b="1" dirty="0">
                <a:effectLst/>
              </a:rPr>
              <a:t>Ставить конкретные вопросы на обобщение, обоснование, конкретизацию, логику, рассуждения. </a:t>
            </a:r>
            <a:br>
              <a:rPr lang="ru-RU" sz="3200" b="1" dirty="0">
                <a:effectLst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i="1" dirty="0"/>
              <a:t>МАТЕМАТИКА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легче: кг ваты или кг железа?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углов станет у квадрата, если один угол срезать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Петух, стоя на одной ноге, весит 3 кг. Сколько будет весить петух, стоя на двух ногах?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подоконнике лежало 5 зеленых помидоров. 2 помидора покраснели. Сколько помидоров на подоконнике?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254</TotalTime>
  <Words>568</Words>
  <Application>Microsoft Office PowerPoint</Application>
  <PresentationFormat>Экран (4:3)</PresentationFormat>
  <Paragraphs>81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Технология проблемного обучения</vt:lpstr>
      <vt:lpstr>Проблема – это вопрос, требующий исследования. Чем больше будем исследовать, решать проблемы, тем больше будет развиваться интеллект.</vt:lpstr>
      <vt:lpstr>Формы проблемного обучения: - проблемное изложение (учитель сам ставит проблему и решает ее); - совместное обучение (учитель ставит проблему, а решение достигается совместно с учащимися); - творческое обучение (учащиеся и формулируют проблему, и находят ее решение). </vt:lpstr>
      <vt:lpstr>Этапы проблемного обучения. 1. Возникновение (постановка) проблемной ситуации. 2. Осознание сущности затруднения (противоречия) и постановка проблемы (формулировка проблемной задачи). 3. Поиск способа решения проблемной задачи путем интеграции догадок, гипотез и т.п. с попыткой соответствующего обоснования. 4. Доказательство гипотезы. 5. Проверка правильности решения проблемной задачи. </vt:lpstr>
      <vt:lpstr>Приемы создания проблемных ситуаций. </vt:lpstr>
      <vt:lpstr>Подвести школьников к противоречию и предложить им самим найти способ его разрешения.  </vt:lpstr>
      <vt:lpstr> Изложить различные точки зрения на один и тот же вопрос.   </vt:lpstr>
      <vt:lpstr> Побудить учащихся делать сравнения, обобщения, выводы из ситуации, сопоставлять факты.  </vt:lpstr>
      <vt:lpstr> Ставить конкретные вопросы на обобщение, обоснование, конкретизацию, логику, рассуждения.  </vt:lpstr>
      <vt:lpstr> Определить проблемные теоретические и практические задания. </vt:lpstr>
      <vt:lpstr>Ставить проблемные задачи (с недостающими, избыточными или противоречивыми данными, с заведомо допущенными ошибками). </vt:lpstr>
      <vt:lpstr>Метод проектов (вид проблемного обучения). Метод проектов – это метод, направленный на развитие навыков сотрудничества и делового общения в коллективе, предусматривающий сочетание индивидуальной самостоятельной работы с групповыми занятиями, обсуждение дискуссионных вопросов, наличие исследовательской деятельности, создание учащимися конечного результата их собственной творческой деятельности.</vt:lpstr>
      <vt:lpstr>Наши проекты</vt:lpstr>
      <vt:lpstr>Презентация PowerPoint</vt:lpstr>
      <vt:lpstr>Технология проблемного метода обучения способствует формированию следующих универсальных учебных действий.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23</cp:revision>
  <dcterms:modified xsi:type="dcterms:W3CDTF">2012-03-26T15:54:57Z</dcterms:modified>
</cp:coreProperties>
</file>