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2" r:id="rId6"/>
    <p:sldId id="274" r:id="rId7"/>
    <p:sldId id="260" r:id="rId8"/>
    <p:sldId id="263" r:id="rId9"/>
    <p:sldId id="265" r:id="rId10"/>
    <p:sldId id="264" r:id="rId11"/>
    <p:sldId id="268" r:id="rId12"/>
    <p:sldId id="269" r:id="rId13"/>
    <p:sldId id="266" r:id="rId14"/>
    <p:sldId id="273" r:id="rId15"/>
    <p:sldId id="276" r:id="rId16"/>
    <p:sldId id="267" r:id="rId17"/>
    <p:sldId id="275" r:id="rId18"/>
    <p:sldId id="270" r:id="rId19"/>
    <p:sldId id="271" r:id="rId20"/>
    <p:sldId id="272" r:id="rId21"/>
    <p:sldId id="278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3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7CA-CF66-4102-B5B3-16DC53314465}" type="datetimeFigureOut">
              <a:rPr lang="ru-RU" smtClean="0"/>
              <a:pPr/>
              <a:t>18.02.2009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D18F-CBDF-4E9E-B296-1CD8F12F0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makarova\&#1056;&#1072;&#1073;&#1086;&#1095;&#1080;&#1081;%20&#1089;&#1090;&#1086;&#1083;\ViktorZinchuk%20-%20&#1042;&#1080;&#1082;&#1090;&#1086;&#1088;%20&#1047;&#1080;&#1085;&#1095;&#1091;&#1082;\1\02%20-%20&#1047;&#1077;&#1083;&#1105;&#1085;&#1099;&#1077;%20&#1056;&#1091;&#1082;&#1072;&#1074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3BB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28"/>
            <a:ext cx="400049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286124"/>
            <a:ext cx="3571868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000496" cy="1512876"/>
          </a:xfrm>
        </p:spPr>
        <p:txBody>
          <a:bodyPr>
            <a:noAutofit/>
          </a:bodyPr>
          <a:lstStyle/>
          <a:p>
            <a:r>
              <a:rPr lang="ru-RU" sz="60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МЕДВЕДИ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43050"/>
            <a:ext cx="6215106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      И</a:t>
            </a:r>
          </a:p>
          <a:p>
            <a:pPr>
              <a:buNone/>
            </a:pPr>
            <a:r>
              <a:rPr lang="ru-RU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медвежата</a:t>
            </a:r>
            <a:endParaRPr lang="ru-RU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12795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02 - Зелёные Рук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3BB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72" y="0"/>
            <a:ext cx="5576528" cy="457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5786446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1158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60" y="0"/>
            <a:ext cx="919186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0"/>
            <a:ext cx="6350000" cy="5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5080000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85828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8596" y="178592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Подготовила учитель начальных классов МОУ  СОШ №1 г. Ардона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Макарова Елена Николаевна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14393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-357214"/>
            <a:ext cx="5143536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4500562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095500"/>
            <a:ext cx="564357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0"/>
            <a:ext cx="5921372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29" y="0"/>
            <a:ext cx="5925741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19</Words>
  <Application>Microsoft Office PowerPoint</Application>
  <PresentationFormat>Экран (4:3)</PresentationFormat>
  <Paragraphs>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МЕДВЕДИ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makarova</dc:creator>
  <cp:lastModifiedBy>makarova</cp:lastModifiedBy>
  <cp:revision>31</cp:revision>
  <dcterms:created xsi:type="dcterms:W3CDTF">2009-02-04T08:12:26Z</dcterms:created>
  <dcterms:modified xsi:type="dcterms:W3CDTF">2009-02-18T06:43:31Z</dcterms:modified>
</cp:coreProperties>
</file>