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527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Внимание!!! Премьера!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124744"/>
            <a:ext cx="6400800" cy="44420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3500" b="1" dirty="0" smtClean="0">
                <a:solidFill>
                  <a:srgbClr val="00B050"/>
                </a:solidFill>
              </a:rPr>
              <a:t>Сказка-опера «Кто в лесу красивей всех».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Роли исполняют </a:t>
            </a:r>
            <a:r>
              <a:rPr lang="ru-RU" sz="3000" b="1" i="1" dirty="0" smtClean="0">
                <a:solidFill>
                  <a:srgbClr val="00B0F0"/>
                </a:solidFill>
              </a:rPr>
              <a:t>: </a:t>
            </a:r>
            <a:r>
              <a:rPr lang="ru-RU" b="1" i="1" dirty="0" smtClean="0">
                <a:solidFill>
                  <a:srgbClr val="00B0F0"/>
                </a:solidFill>
              </a:rPr>
              <a:t>Воспитанники группы «</a:t>
            </a:r>
            <a:r>
              <a:rPr lang="ru-RU" b="1" i="1" smtClean="0">
                <a:solidFill>
                  <a:srgbClr val="00B0F0"/>
                </a:solidFill>
              </a:rPr>
              <a:t>Зоренька</a:t>
            </a:r>
            <a:r>
              <a:rPr lang="ru-RU" b="1" i="1" smtClean="0">
                <a:solidFill>
                  <a:srgbClr val="00B0F0"/>
                </a:solidFill>
              </a:rPr>
              <a:t>».</a:t>
            </a:r>
          </a:p>
          <a:p>
            <a:r>
              <a:rPr lang="ru-RU" b="1" smtClean="0">
                <a:solidFill>
                  <a:srgbClr val="FF0000"/>
                </a:solidFill>
              </a:rPr>
              <a:t>Режиссер 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B0F0"/>
                </a:solidFill>
              </a:rPr>
              <a:t>Выдрина Г.В.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Продюсер :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B0F0"/>
                </a:solidFill>
              </a:rPr>
              <a:t>Морозова Е.А.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Коммерческий директор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00B0F0"/>
                </a:solidFill>
              </a:rPr>
              <a:t>Иванова О.В.</a:t>
            </a:r>
          </a:p>
          <a:p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85875"/>
            <a:ext cx="1019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211" y="1285875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291484"/>
            <a:ext cx="139065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086" y="4437037"/>
            <a:ext cx="1143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2" y="5013176"/>
            <a:ext cx="139045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5013176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336" y="5013176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4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Внимание!!! Премьера!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Внимание!!! Премьера!</dc:title>
  <dc:creator>asus</dc:creator>
  <cp:lastModifiedBy>asus</cp:lastModifiedBy>
  <cp:revision>6</cp:revision>
  <dcterms:created xsi:type="dcterms:W3CDTF">2013-07-01T07:46:43Z</dcterms:created>
  <dcterms:modified xsi:type="dcterms:W3CDTF">2013-07-01T11:35:23Z</dcterms:modified>
</cp:coreProperties>
</file>