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8" r:id="rId4"/>
    <p:sldId id="270" r:id="rId5"/>
    <p:sldId id="260" r:id="rId6"/>
    <p:sldId id="261" r:id="rId7"/>
    <p:sldId id="272" r:id="rId8"/>
    <p:sldId id="266" r:id="rId9"/>
    <p:sldId id="262" r:id="rId10"/>
    <p:sldId id="273" r:id="rId11"/>
    <p:sldId id="271" r:id="rId12"/>
    <p:sldId id="263" r:id="rId13"/>
    <p:sldId id="265" r:id="rId14"/>
    <p:sldId id="264" r:id="rId15"/>
    <p:sldId id="267" r:id="rId16"/>
    <p:sldId id="274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19" autoAdjust="0"/>
  </p:normalViewPr>
  <p:slideViewPr>
    <p:cSldViewPr>
      <p:cViewPr>
        <p:scale>
          <a:sx n="48" d="100"/>
          <a:sy n="48" d="100"/>
        </p:scale>
        <p:origin x="-9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ZABAVA_-_Prishla_k_nam_Naslenica_Kak_vstavala_ya_raneshenko_(iPlayer.fm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mp3ray-Aleksandr_Abend-Amitabh_Bachcha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Larisa_Brohman_-_03_-_Naslenic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myzuka.ru_03_veru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mp3ray-Aleksandr_Abend-Amitabh_Bachchan.mp3" TargetMode="Externa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ZABAVA_-_Prishla_k_nam_Naslenica_Kak_vstavala_ya_raneshenko_(iPlayer.f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Larisa_Brohman_-_03_-_Naslenica_(iPlayer.f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K_maslenice_-_Bliny_my_davno_blinov_ne_eli_-_Zadorushka_(iPlayer.fm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Admin\&#1052;&#1086;&#1080;%20&#1076;&#1086;&#1082;&#1091;&#1084;&#1077;&#1085;&#1090;&#1099;\&#1047;&#1072;&#1075;&#1088;&#1091;&#1079;&#1082;&#1080;\Dan+Balan+-+Chica+Bomb+(medlennaya+versiya+Chill+Mix)+-+NEREAL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rary.mstu.edu.ru/calendar/files/20120220_111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ZABAVA_-_Prishla_k_nam_Naslenica_Kak_vstavala_ya_raneshenk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5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pochtimes.ru/images/stories/06/life/161_0402210_M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aam.ru/upload/blogs/48e71ba8d549309ad38d510ec64a7d0b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00900"/>
          </a:xfrm>
          <a:prstGeom prst="rect">
            <a:avLst/>
          </a:prstGeom>
          <a:noFill/>
        </p:spPr>
      </p:pic>
      <p:pic>
        <p:nvPicPr>
          <p:cNvPr id="3" name="mp3ray-Aleksandr_Abend-Amitabh_Bachch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3.livemaster.ru/zhurnalfoto/4/3/3/120223144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Larisa_Brohman_-_03_-_Naslenic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58191/114046076.12/0_595ba_b667c43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2.minibanda.ru/Notes/9/9/8/cache/998c769b-c8b2-479b-8112-a76a64fbd26f-w50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ata14.gallery.ru/albums/gallery/5657--41356777-h700-u146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7439"/>
            <a:ext cx="9144000" cy="7347569"/>
          </a:xfrm>
          <a:prstGeom prst="rect">
            <a:avLst/>
          </a:prstGeom>
          <a:noFill/>
        </p:spPr>
      </p:pic>
      <p:pic>
        <p:nvPicPr>
          <p:cNvPr id="4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unnel.ru/userfiles/ck/images/2672/masl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poltave.pl.ua/file/1714176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849488" cy="7185234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tt.tomatoz.ru/uploads/posts/2011-02/1298803427_201988143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446112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walls.com/pic/201101/320x480/reWalls.com-166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235"/>
            <a:ext cx="9144000" cy="6865593"/>
          </a:xfrm>
          <a:prstGeom prst="rect">
            <a:avLst/>
          </a:prstGeom>
          <a:noFill/>
        </p:spPr>
      </p:pic>
      <p:pic>
        <p:nvPicPr>
          <p:cNvPr id="3" name="myzuka.ru_03_ve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3-tub-ru.yandex.net/i?id=201069696-4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95278" y="-49704"/>
            <a:ext cx="9439278" cy="6907704"/>
          </a:xfrm>
          <a:prstGeom prst="rect">
            <a:avLst/>
          </a:prstGeom>
          <a:noFill/>
        </p:spPr>
      </p:pic>
      <p:pic>
        <p:nvPicPr>
          <p:cNvPr id="3" name="ZABAVA_-_Prishla_k_nam_Naslenica_Kak_vstavala_ya_raneshenko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mp3ray-Aleksandr_Abend-Amitabh_Bachch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5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5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avigator-tour.ru/var/i/948/33a9b7/1898de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47388"/>
            <a:ext cx="9144000" cy="9024989"/>
          </a:xfrm>
          <a:prstGeom prst="rect">
            <a:avLst/>
          </a:prstGeom>
          <a:noFill/>
        </p:spPr>
      </p:pic>
      <p:pic>
        <p:nvPicPr>
          <p:cNvPr id="3" name="Larisa_Brohman_-_03_-_Naslenic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estgif.su/_ph/33/2/2540328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018.radikal.ru/i520/1202/a4/df21b27fa6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18.radikal.ru/i501/1202/22/928172bb006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62234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idsreview.ru/sites/default/files/774c2bcc8d6b200fdc70681e0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93" y="-578714"/>
            <a:ext cx="9044107" cy="7436714"/>
          </a:xfrm>
          <a:prstGeom prst="rect">
            <a:avLst/>
          </a:prstGeom>
          <a:noFill/>
        </p:spPr>
      </p:pic>
      <p:pic>
        <p:nvPicPr>
          <p:cNvPr id="3" name="K_maslenice_-_Bliny_my_davno_blinov_ne_eli_-_Zador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tfond.ru/images/load/Image/2012/02/masleniza210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Dan+Balan+-+Chica+Bomb+(medlennaya+versiya+Chill+Mix)+-+NERE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PresentationFormat>Экран (4:3)</PresentationFormat>
  <Paragraphs>0</Paragraphs>
  <Slides>18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2013-03-15T05:03:51Z</dcterms:modified>
</cp:coreProperties>
</file>