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CF5C-1835-48D5-829F-CBCC437A40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25E8-980C-44F7-B8D4-CB16EDE3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6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6BC2AD-9A9D-4E8C-BBB3-667734224496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C4C4B3-AF11-4349-903E-077D87A82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4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внутрисемейных </a:t>
            </a: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отношений </a:t>
            </a:r>
            <a:r>
              <a:rPr lang="ru-RU" sz="4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 ребёнка</a:t>
            </a:r>
          </a:p>
          <a:p>
            <a:pPr marL="0" indent="0" algn="r">
              <a:buNone/>
            </a:pPr>
            <a:endParaRPr lang="ru-RU" sz="20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Ребёнок учится тому,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Что видит у себя в дому.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– пример тому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Себастьян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Брант</a:t>
            </a: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9621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семье формируются модели родительского поведения</a:t>
            </a:r>
          </a:p>
          <a:p>
            <a:pPr marL="45720" lvl="0" indent="0" algn="ctr">
              <a:buNone/>
            </a:pPr>
            <a:r>
              <a:rPr lang="ru-RU" sz="1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учатся у родителей определенным способам поведения, не только усваивая непосредственно сообщаемые им правила (готовые рецепты), но и благодаря наблюдению существующих во взаимоотношениях родителей моделей (примера). </a:t>
            </a:r>
            <a:r>
              <a:rPr lang="ru-RU" sz="1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Наиболее вероятно, что в тех случаях, когда рецепт и пример совпадают, ребенок будет вести себя так же, как и родители</a:t>
            </a:r>
            <a:r>
              <a:rPr lang="ru-RU" sz="1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http://chudomama.com/purchases/uploads/8c5/93c/e6229a05422b911e06e9fd73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5894"/>
            <a:ext cx="5400600" cy="39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10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- место приобретения жизненного </a:t>
            </a:r>
            <a:r>
              <a:rPr lang="ru-RU" sz="10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100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родителей особенно велико потому, что они являются для ребенка источником необходимого жизненного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Запас </a:t>
            </a: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детских знаний во многом зависит от того, насколько родители обеспечивают ребенку возможность заниматься в библиотеках, посещать музеи, отдыхать на природе. Кроме этого, с детьми важно много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беседовать </a:t>
            </a: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жизненный опыт которых включает широкий набор различных ситуаций и которые умеют справляться с проблемами общения, радоваться разносторонним социальным взаимодействиям, будут лучше других детей адаптироваться в новой обстановке и положительно реагировать на происходящие вокруг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перемены</a:t>
            </a:r>
            <a:endParaRPr lang="ru-RU" sz="6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место формирования поведения </a:t>
            </a:r>
            <a:r>
              <a:rPr lang="ru-RU" sz="4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40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влияют на поведение ребенка, поощряя или осуждая определенные типы поведения, а также применяя наказания или допуская приемлемую для себя степень свободы в поведении ребенка.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детстве именно у родителей ребенок учится тому, что ему следует делать, как вести себя</a:t>
            </a:r>
          </a:p>
          <a:p>
            <a:pPr marL="45720" indent="0" algn="ctr">
              <a:buNone/>
            </a:pP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27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Психическое здоровье и нездоровье ребенка непосредственно связаны со стилем родительского воспитания, которое зависит от характера взаимоотношений в </a:t>
            </a:r>
            <a:r>
              <a:rPr lang="ru-RU" sz="27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27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410445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Хвалим ребенка правиль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72456" cy="38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r>
              <a:rPr lang="ru-RU" sz="9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Детский врач-психотерапевт А. И. Захаров выделил следующие стили семейного воспитания: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600" dirty="0" smtClean="0"/>
              <a:t> 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стиль воспитания.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Характеризуется уровнем принятия ребенка, развитым вербальным общением, верой в самостоятельность ребенка и готовностью помочь ему в случае необходимости.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 результате этого дети отличаются умением общаться со сверстниками, активностью, агрессивностью, стремлением контролировать других детей, хорошим физическим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развитием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Контролирующий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стиль воспитания.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 процессе этого стиля семейного воспитания формируется тревожный социально психологический тип личности.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 данном стиле воспитания родители берут на себя ответственность, контролируют деятельность своего ребенка, наказывают его по первому же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наговору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Смешанный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стиль воспитания.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характеризуются как послушные, эмоционально чувствительные, внушаемые, неагрессивные, нелюбопытные, с бедной фантазией</a:t>
            </a:r>
          </a:p>
        </p:txBody>
      </p:sp>
    </p:spTree>
    <p:extLst>
      <p:ext uri="{BB962C8B-B14F-4D97-AF65-F5344CB8AC3E}">
        <p14:creationId xmlns:p14="http://schemas.microsoft.com/office/powerpoint/2010/main" val="4040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45720" indent="0" algn="ctr" fontAlgn="base">
              <a:buNone/>
            </a:pPr>
            <a:r>
              <a:rPr lang="ru-RU" sz="7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Также особый интерес вызывают изучение неправильных типов воспитания, которые могут привести к формированию различных неврозов. А. И. Захаров выделил три типа неправильного семейного воспитания: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Первый тип – неприятие.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Т. е.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осознаваемое или неосознаваемое эмоциональное отвержение ребенка, применение жестких регламентирующих и контролирующих мер, навязывание ребенку своего типа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тип – </a:t>
            </a:r>
            <a:r>
              <a:rPr lang="ru-RU" sz="5800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гиперсоциализирующий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Этому типу характерно тревожно-мнительное отношение родителей к здоровью, успехам в обучении своего ребенка и его статусу среди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сверстников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тип – эгоцентрический.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Характеризуются как чрезмерное внимание к ребенку всех членов семьи» 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сновными </a:t>
            </a: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условиями успеха в воспитании детей в семье можно считать нормальную семейную </a:t>
            </a:r>
            <a:r>
              <a:rPr lang="ru-RU" sz="36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атмосферу</a:t>
            </a:r>
            <a:endParaRPr lang="ru-RU" sz="36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55" descr="http://abpp.by/wp-content/uploads/2014/11/359fcf4e8e1881b39e63998808378e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832648" cy="4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45720" indent="0" algn="ctr" fontAlgn="base">
              <a:buNone/>
            </a:pPr>
            <a:r>
              <a:rPr lang="ru-RU" sz="58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Нормальная семейная атмосфера характеризуется </a:t>
            </a:r>
            <a:r>
              <a:rPr lang="ru-RU" sz="58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Осознание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родителями своего долга и чувства ответственности за воспитание детей, заключающегося на взаимном уважении отца и матери, постоянном внимании к учебной, трудовой и общественной жизни своего ребенка, помощь и поддержка ему в трудных ситуациях, и бережном отношении к достоинству каждого члена 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жизни и быта семьи, в основе которой лежит равноправие всех членов, привлечение детей к решению хозяйственных вопросов жизни семьи, ведению хозяйства, привлечение к 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труду;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организации семейного досуга, т. 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участие в спортивных и туристских походах, в совместных прогулках, прослушивании музыки, чтение книг, посещении театра и 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кино;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Взаимная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принципиальная требовательность, доброжелательность в обращении, задушевность, любовь и жизнерадостность в 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45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5720" indent="0" algn="ctr" fontAlgn="base">
              <a:buNone/>
            </a:pPr>
            <a:r>
              <a:rPr lang="ru-RU" sz="53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последние </a:t>
            </a:r>
            <a:r>
              <a:rPr lang="ru-RU" sz="53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годы усилилось внимание к изучению семьи как воспитательного института. </a:t>
            </a:r>
            <a:r>
              <a:rPr lang="ru-RU" sz="53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Однако возможности ученых в исследованиях ограничены в связи с тем, что семья представляет собой достаточно замкнутую ячейку общества, неохотно посвящающую посторонних во все тайны жизнедеятельности, взаимоотношений, ценностей, которые она исповедует. В то же время следует учесть уникальность и неповторимость каждой семьи. Супружеские отношения являются одним из главных факторов, влияющих на психологический микроклимат в семье. Следовательно, они обусловливают стиль воспитания а так же характер системы отношений «родители – ребенок». 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r>
              <a:rPr lang="ru-RU" sz="7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Подведем итоги:</a:t>
            </a:r>
          </a:p>
          <a:p>
            <a:pPr marL="45720" indent="0" algn="ctr" fontAlgn="base">
              <a:buNone/>
            </a:pPr>
            <a:r>
              <a:rPr lang="ru-RU" sz="7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7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семьи осуществляется и проявляется следующим образом: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3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обеспечивает базисное чувство безопасности, гарантируя безопасность ребенку при взаимодействии с внешним миром, освоении новых способов его исследования и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реагирования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учатся у родителей определенным способам поведения, усваивая определенные готовые модели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являются источником необходимого жизненного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влияют на поведение ребенка, поощряя или осуждая определенный тип поведения, а также применяя наказания или допуская приемлемую для себя степень свободы в поведении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семье позволяет ребенку вырабатывать собственные взгляды, нормы, установки и идеи.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Развитие ребенка будет зависеть от того, насколько хорошие условия для общения предоставлены ему в семье; развитие также зависит от четкости и ясности общения в семье.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5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явление особенностей взаимоотношений между ребенком и </a:t>
            </a: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 marL="45720" indent="0">
              <a:buNone/>
            </a:pP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5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актуализировать 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значение влияния семьи на эмо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циона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льное состояние </a:t>
            </a: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ознакомить 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родителей с возможными способами психологической поддержки детей</a:t>
            </a:r>
          </a:p>
          <a:p>
            <a:pPr marL="0" indent="0" algn="ctr">
              <a:buNone/>
            </a:pP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45720" indent="0" algn="ctr" fontAlgn="base">
              <a:buNone/>
            </a:pPr>
            <a:r>
              <a:rPr lang="ru-RU" sz="4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Итак, родители должны понимать, что семейная атмосфера является решающим фактором становления личности ребёнка, а также, то, что дальнейшее развитие ребенка, отношение к себе, к своей семье и к окружающим людям во многом зависит от отношения к ребенку родителей и других членов семьи, от удовлетворения его психических потребностей.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Л. Б. </a:t>
            </a: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Шнейдер пишет что: «Гармоничное развитие личности ребенка возможно при сохранении и укреплении его здоровья, определяемого как состояние физического, психического и </a:t>
            </a:r>
            <a:r>
              <a:rPr lang="ru-RU" sz="2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благополучия. </a:t>
            </a:r>
          </a:p>
        </p:txBody>
      </p:sp>
      <p:pic>
        <p:nvPicPr>
          <p:cNvPr id="6148" name="Picture 4" descr="http://pmss27.ru/images/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endParaRPr lang="ru-RU" sz="80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r>
              <a:rPr lang="ru-RU" sz="8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Психическое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здоровье включает в себя благополучие ребенка в эмоциональной и познавательной сфере, развитии характера и формирование личности, нервно психическое состояние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возможно только в семье. Ребенок является частью семьи. Семья без ребенка не является полной, так же как ребенок без семьи. «Ребенок берет от семьи все, что необходимо для его роста и развития.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свою очередь и семья получает от ребенка все, что необходимо для ее роста и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8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». Наблюдается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определенная взаимозависимость и взаимовлияние, идущие в обоих направлениях, от ребенка к семье и обратно.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5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122"/>
            <a:ext cx="4608188" cy="19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Рисунок 34" descr="http://ihappymama.ru/wp-content/uploads/2014/10/risunok_sem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8" y="1131330"/>
            <a:ext cx="4535812" cy="28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img0.liveinternet.ru/images/attach/c/4/81/419/81419612_4260761_32e5201c072840a3e6a27aefe07fb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46081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peshnayaledy.ru/uploads/posts/hccy11p4n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8" y="3954443"/>
            <a:ext cx="4535812" cy="29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sz="34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Важность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влияния семьи и семейных связей на становление и развитие личности ребенка стала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очевидной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общественное воспитание взаимосвязаны, дополняют и могут, в определенных границах, даже заменять друг друга, но в целом они неравнозначны и ни при каких условиях не могут стать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таковыми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воспитание более эмоционально по своему характеру, чем любое другое воспитание, его проводником является родительская любовь к детям, вызывающая ответные чувства детей к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Внутрисемейные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отношения оказывают огромное влияние на эмоциональное состояние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недостаток ласки в семье является причиной повышенной заболеваемости, агрессивности, тревожности, страхов, одиночества, жестокости, замкнутости  у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таких детей проявляется неуверенность, низкая самооценка и низкий уровень </a:t>
            </a:r>
            <a:r>
              <a:rPr lang="ru-RU" sz="3400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109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это…</a:t>
            </a:r>
          </a:p>
          <a:p>
            <a:pPr lvl="0">
              <a:buFont typeface="Arial" pitchFamily="34" charset="0"/>
              <a:buChar char="•"/>
            </a:pPr>
            <a:endParaRPr lang="ru-RU" sz="4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</a:t>
            </a: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члена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создает у человека понятие дома не как помещения, где он живет, а как чувства, ощущения, где ждут, любят, понимают, </a:t>
            </a: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защищают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– это такое образование, которое “охватывает” человека целиком во всех его </a:t>
            </a: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проявлениях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семье могут формироваться все личностные качества.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Судьбоносная значимость семьи в развитии личности растущего человека общеизвестна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2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 </a:t>
            </a:r>
          </a:p>
          <a:p>
            <a:pPr marL="45720" lvl="0" indent="0" algn="ctr">
              <a:buNone/>
            </a:pPr>
            <a:r>
              <a:rPr lang="ru-RU" sz="2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система воспитания и образования, складывающаяся в условиях конкретной семьи силами родителей и родственников. </a:t>
            </a:r>
          </a:p>
          <a:p>
            <a:pPr marL="45720" lvl="0" indent="0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21sad.ru/wp-content/uploads/2013/03/0_a727d_5af330aa_XL-630x3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2376"/>
            <a:ext cx="7685737" cy="42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52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 </a:t>
            </a:r>
          </a:p>
          <a:p>
            <a:pPr marL="45720" indent="0">
              <a:buNone/>
            </a:pPr>
            <a:endParaRPr lang="ru-RU" sz="42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2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семейное воспитание влияют </a:t>
            </a:r>
            <a:r>
              <a:rPr lang="ru-RU" sz="42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наследственность и биологическое (природное) здоровье детей и родителей, материально-экономическая обеспеченность, социальное положение, уклад жизни, количество членов семьи, место проживания, отношение к ребенку. </a:t>
            </a:r>
            <a:r>
              <a:rPr lang="ru-RU" sz="42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Все это органично переплетается и в каждом конкретном случае проявляется по-разному</a:t>
            </a:r>
            <a:endParaRPr lang="ru-RU" sz="42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63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Задача семьи</a:t>
            </a:r>
            <a:endParaRPr lang="ru-RU" sz="63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максимальные условия для роста и разв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ития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ребенка; </a:t>
            </a:r>
            <a:endParaRPr lang="ru-RU" sz="3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социально-экономической и психологической защитой ребенка; </a:t>
            </a:r>
            <a:endParaRPr lang="ru-RU" sz="3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передать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 создания и сохранения семьи, воспитания в ней детей и отношения к старшим; 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детей полезным прикладным навыкам и умениям, направленным на самообслуживание и помощь близким; </a:t>
            </a:r>
            <a:endParaRPr lang="ru-RU" sz="3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чувство собственного достоинства, ценности собственного “я”. 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73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Функции родителей для сохранения положительного эмоционального статуса </a:t>
            </a:r>
            <a:r>
              <a:rPr lang="ru-RU" sz="73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6000" dirty="0" smtClean="0"/>
              <a:t>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роста и развития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естественных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потребностей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адаптации к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10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основа чувства </a:t>
            </a:r>
            <a:r>
              <a:rPr lang="ru-RU" sz="10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100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Отношения </a:t>
            </a:r>
            <a:r>
              <a:rPr lang="ru-RU" sz="7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привязанности важны не только для будущего развития взаимоотношений – их непосредственное влияние способствует снижению чувства тревоги, возникающего у ребенка в новых или в </a:t>
            </a:r>
            <a:r>
              <a:rPr lang="ru-RU" sz="7800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стрессогенных</a:t>
            </a:r>
            <a:r>
              <a:rPr lang="ru-RU" sz="7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7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обеспечивает базисное чувство безопасности, гарантируя безопасность ребенка при взаимодействии с внешним миром, освоении новых способов его исследования и реагирования. Кроме того, близкие являются для ребенка источником утешения в минуты отчаяния и </a:t>
            </a: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волнений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7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беречь ребенка от семейных разборок, неурядиц, чаще прислушиваться к нему, ставить себя на его место. Тогда у него повысится успеваемость, улучшится здоровье, психическая уравновешенность, он избавится от страхов, он будет сопереживать другим </a:t>
            </a: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endParaRPr lang="ru-RU" sz="77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1045</Words>
  <Application>Microsoft Office PowerPoint</Application>
  <PresentationFormat>Экран (4:3)</PresentationFormat>
  <Paragraphs>106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22</cp:revision>
  <dcterms:created xsi:type="dcterms:W3CDTF">2015-02-12T19:42:21Z</dcterms:created>
  <dcterms:modified xsi:type="dcterms:W3CDTF">2015-02-12T20:47:03Z</dcterms:modified>
</cp:coreProperties>
</file>