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2916666666666669E-2"/>
          <c:y val="5.5076755415328242E-2"/>
          <c:w val="0.65921358267716545"/>
          <c:h val="0.94492324458467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Лист1!$A$2:$A$13</c:f>
              <c:strCache>
                <c:ptCount val="12"/>
                <c:pt idx="0">
                  <c:v>руслар</c:v>
                </c:pt>
                <c:pt idx="1">
                  <c:v>татарлар</c:v>
                </c:pt>
                <c:pt idx="2">
                  <c:v>әрмәннәр</c:v>
                </c:pt>
                <c:pt idx="3">
                  <c:v>әзербайҗаннар</c:v>
                </c:pt>
                <c:pt idx="4">
                  <c:v>лак</c:v>
                </c:pt>
                <c:pt idx="5">
                  <c:v>үзбәк</c:v>
                </c:pt>
                <c:pt idx="6">
                  <c:v>балкарец</c:v>
                </c:pt>
                <c:pt idx="7">
                  <c:v>казах</c:v>
                </c:pt>
                <c:pt idx="8">
                  <c:v>литва</c:v>
                </c:pt>
                <c:pt idx="9">
                  <c:v>немец</c:v>
                </c:pt>
                <c:pt idx="10">
                  <c:v>чуваш</c:v>
                </c:pt>
                <c:pt idx="11">
                  <c:v>мари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355</c:v>
                </c:pt>
                <c:pt idx="1">
                  <c:v>189</c:v>
                </c:pt>
                <c:pt idx="2">
                  <c:v>9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8004691601049894"/>
          <c:y val="0"/>
          <c:w val="0.30745308398950144"/>
          <c:h val="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әзербәйҗан</c:v>
                </c:pt>
                <c:pt idx="1">
                  <c:v>әрмән</c:v>
                </c:pt>
                <c:pt idx="2">
                  <c:v>чуваш</c:v>
                </c:pt>
                <c:pt idx="3">
                  <c:v>немец</c:v>
                </c:pt>
                <c:pt idx="4">
                  <c:v>дагестанлы</c:v>
                </c:pt>
                <c:pt idx="5">
                  <c:v>төрек</c:v>
                </c:pt>
                <c:pt idx="6">
                  <c:v>казах</c:v>
                </c:pt>
                <c:pt idx="7">
                  <c:v>балкарец</c:v>
                </c:pt>
                <c:pt idx="8">
                  <c:v>украин</c:v>
                </c:pt>
                <c:pt idx="9">
                  <c:v>үзбәк</c:v>
                </c:pt>
                <c:pt idx="10">
                  <c:v>литовец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</c:v>
                </c:pt>
                <c:pt idx="1">
                  <c:v>12</c:v>
                </c:pt>
                <c:pt idx="2">
                  <c:v>1</c:v>
                </c:pt>
                <c:pt idx="3">
                  <c:v>1.2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999829553601361"/>
          <c:y val="0.18325398485135638"/>
          <c:w val="0.23095712537163485"/>
          <c:h val="0.710264382388884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Лист1!$A$2:$A$14</c:f>
              <c:strCache>
                <c:ptCount val="13"/>
                <c:pt idx="0">
                  <c:v>руслар</c:v>
                </c:pt>
                <c:pt idx="1">
                  <c:v>татарлар</c:v>
                </c:pt>
                <c:pt idx="2">
                  <c:v>әрмәннәр</c:v>
                </c:pt>
                <c:pt idx="3">
                  <c:v>әзербәйҗаннар</c:v>
                </c:pt>
                <c:pt idx="4">
                  <c:v>балкар (балкарец)</c:v>
                </c:pt>
                <c:pt idx="5">
                  <c:v>үзбәк</c:v>
                </c:pt>
                <c:pt idx="6">
                  <c:v>чуваш</c:v>
                </c:pt>
                <c:pt idx="7">
                  <c:v>немец</c:v>
                </c:pt>
                <c:pt idx="8">
                  <c:v>дагестанлы</c:v>
                </c:pt>
                <c:pt idx="9">
                  <c:v>төрек</c:v>
                </c:pt>
                <c:pt idx="10">
                  <c:v>казах</c:v>
                </c:pt>
                <c:pt idx="11">
                  <c:v>украин</c:v>
                </c:pt>
                <c:pt idx="12">
                  <c:v>литвалы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378</c:v>
                </c:pt>
                <c:pt idx="1">
                  <c:v>205</c:v>
                </c:pt>
                <c:pt idx="2">
                  <c:v>12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4205620279479301"/>
          <c:y val="5.4534607218168732E-2"/>
          <c:w val="0.24897586708821431"/>
          <c:h val="0.8293301615557272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0.7094</cdr:x>
      <cdr:y>0.89412</cdr:y>
    </cdr:from>
    <cdr:to>
      <cdr:x>0.85081</cdr:x>
      <cdr:y>0.95446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976664" y="5472608"/>
          <a:ext cx="11913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latin typeface="Times New Roman" pitchFamily="18" charset="0"/>
              <a:cs typeface="Times New Roman" pitchFamily="18" charset="0"/>
            </a:rPr>
            <a:t>2014-2015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0.44068</cdr:x>
      <cdr:y>0.73128</cdr:y>
    </cdr:from>
    <cdr:to>
      <cdr:x>0.54829</cdr:x>
      <cdr:y>0.86988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44416" y="48245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руслар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0.08475</cdr:x>
      <cdr:y>0.4475</cdr:y>
    </cdr:from>
    <cdr:to>
      <cdr:x>0.19236</cdr:x>
      <cdr:y>0.5861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0080" y="29523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татарлар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49000">
              <a:srgbClr val="FFFF00"/>
            </a:gs>
            <a:gs pos="71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64769"/>
            <a:ext cx="803732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телем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5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татлы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телем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5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телем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ирк</a:t>
            </a:r>
            <a: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  <a:t>ә гөлем</a:t>
            </a:r>
            <a:r>
              <a:rPr lang="tt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0230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435" y="2060848"/>
            <a:ext cx="81749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t-RU" sz="5400" b="1" dirty="0" smtClean="0">
                <a:latin typeface="Times New Roman" pitchFamily="18" charset="0"/>
                <a:cs typeface="Times New Roman" pitchFamily="18" charset="0"/>
              </a:rPr>
              <a:t>21 нче феврал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ь –</a:t>
            </a:r>
          </a:p>
          <a:p>
            <a:pPr algn="ctr"/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Халыкара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тел к</a:t>
            </a:r>
            <a:r>
              <a:rPr lang="tt-RU" sz="5400" b="1" dirty="0" smtClean="0">
                <a:latin typeface="Times New Roman" pitchFamily="18" charset="0"/>
                <a:cs typeface="Times New Roman" pitchFamily="18" charset="0"/>
              </a:rPr>
              <a:t>өне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91613"/>
            <a:ext cx="62646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Безнең мәктәбебездә </a:t>
            </a:r>
          </a:p>
          <a:p>
            <a:pPr algn="ctr"/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565 укучы </a:t>
            </a:r>
          </a:p>
          <a:p>
            <a:pPr algn="ctr"/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белем ала.</a:t>
            </a:r>
          </a:p>
          <a:p>
            <a:pPr algn="ctr"/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13 төрле </a:t>
            </a:r>
          </a:p>
          <a:p>
            <a:pPr algn="ctr"/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милләт баласы укый.</a:t>
            </a:r>
          </a:p>
          <a:p>
            <a:pPr algn="ctr"/>
            <a:r>
              <a:rPr lang="tt-RU" sz="6000" b="1" dirty="0" smtClean="0">
                <a:latin typeface="Times New Roman" pitchFamily="18" charset="0"/>
                <a:cs typeface="Times New Roman" pitchFamily="18" charset="0"/>
              </a:rPr>
              <a:t>355 укучы - рус</a:t>
            </a:r>
          </a:p>
          <a:p>
            <a:pPr algn="ctr"/>
            <a:r>
              <a:rPr lang="tt-RU" sz="6000" b="1" dirty="0" smtClean="0">
                <a:latin typeface="Times New Roman" pitchFamily="18" charset="0"/>
                <a:cs typeface="Times New Roman" pitchFamily="18" charset="0"/>
              </a:rPr>
              <a:t>189укучы - татар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16216" y="623731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2013-2014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3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92696"/>
            <a:ext cx="696094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400" b="1" dirty="0" smtClean="0">
                <a:latin typeface="Times New Roman" pitchFamily="18" charset="0"/>
                <a:cs typeface="Times New Roman" pitchFamily="18" charset="0"/>
              </a:rPr>
              <a:t>21 укучы төрле милләттән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Әрмәннәр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Үзбәкләр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Әзербайҗаннар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Лак (лаки) 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Балкаре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Чуваш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Казах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Неме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Литва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Мари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907781485"/>
              </p:ext>
            </p:extLst>
          </p:nvPr>
        </p:nvGraphicFramePr>
        <p:xfrm>
          <a:off x="2708825" y="2636912"/>
          <a:ext cx="6096000" cy="3919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23731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2013-2014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6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91613"/>
            <a:ext cx="62646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Безнең мәктәбебездә </a:t>
            </a:r>
            <a:endParaRPr lang="tt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4400" b="1" dirty="0" smtClean="0">
                <a:latin typeface="Times New Roman" pitchFamily="18" charset="0"/>
                <a:cs typeface="Times New Roman" pitchFamily="18" charset="0"/>
              </a:rPr>
              <a:t>610 </a:t>
            </a:r>
            <a:r>
              <a:rPr lang="tt-RU" sz="4400" b="1" dirty="0" smtClean="0">
                <a:latin typeface="Times New Roman" pitchFamily="18" charset="0"/>
                <a:cs typeface="Times New Roman" pitchFamily="18" charset="0"/>
              </a:rPr>
              <a:t>укучы </a:t>
            </a:r>
          </a:p>
          <a:p>
            <a:pPr algn="ctr"/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белем ала.</a:t>
            </a:r>
          </a:p>
          <a:p>
            <a:pPr algn="ctr"/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төрле </a:t>
            </a:r>
          </a:p>
          <a:p>
            <a:pPr algn="ctr"/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милләт баласы укый.</a:t>
            </a:r>
          </a:p>
          <a:p>
            <a:pPr algn="ctr"/>
            <a:r>
              <a:rPr lang="tt-RU" sz="6000" b="1" dirty="0" smtClean="0">
                <a:latin typeface="Times New Roman" pitchFamily="18" charset="0"/>
                <a:cs typeface="Times New Roman" pitchFamily="18" charset="0"/>
              </a:rPr>
              <a:t>378 </a:t>
            </a:r>
            <a:r>
              <a:rPr lang="tt-RU" sz="6000" b="1" dirty="0" smtClean="0">
                <a:latin typeface="Times New Roman" pitchFamily="18" charset="0"/>
                <a:cs typeface="Times New Roman" pitchFamily="18" charset="0"/>
              </a:rPr>
              <a:t>укучы - рус</a:t>
            </a:r>
          </a:p>
          <a:p>
            <a:pPr algn="ctr"/>
            <a:r>
              <a:rPr lang="tt-RU" sz="6000" b="1" dirty="0" smtClean="0">
                <a:latin typeface="Times New Roman" pitchFamily="18" charset="0"/>
                <a:cs typeface="Times New Roman" pitchFamily="18" charset="0"/>
              </a:rPr>
              <a:t>205</a:t>
            </a:r>
            <a:r>
              <a:rPr lang="tt-RU" sz="6000" b="1" dirty="0" smtClean="0">
                <a:latin typeface="Times New Roman" pitchFamily="18" charset="0"/>
                <a:cs typeface="Times New Roman" pitchFamily="18" charset="0"/>
              </a:rPr>
              <a:t>укучы </a:t>
            </a:r>
            <a:r>
              <a:rPr lang="tt-RU" sz="6000" b="1" dirty="0" smtClean="0">
                <a:latin typeface="Times New Roman" pitchFamily="18" charset="0"/>
                <a:cs typeface="Times New Roman" pitchFamily="18" charset="0"/>
              </a:rPr>
              <a:t>- татар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16216" y="6237312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2014-2015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3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92696"/>
            <a:ext cx="696094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400" b="1" dirty="0" smtClean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tt-RU" sz="4400" b="1" dirty="0" smtClean="0">
                <a:latin typeface="Times New Roman" pitchFamily="18" charset="0"/>
                <a:cs typeface="Times New Roman" pitchFamily="18" charset="0"/>
              </a:rPr>
              <a:t>укучы төрле милләттән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Әрмәннәр-12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Үзбәкләр-2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Әзербайҗаннар -2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Дагестанлы</a:t>
            </a:r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 -1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Балкаре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ц-2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Чуваш-1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Казах-1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Неме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ц-1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Литва-1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Төрек -1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Украин -3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5877272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2014-2015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6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230523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400" b="1" dirty="0" smtClean="0">
                <a:latin typeface="Times New Roman" pitchFamily="18" charset="0"/>
                <a:cs typeface="Times New Roman" pitchFamily="18" charset="0"/>
              </a:rPr>
              <a:t>         27 </a:t>
            </a:r>
            <a:r>
              <a:rPr lang="tt-RU" sz="4400" b="1" dirty="0" smtClean="0">
                <a:latin typeface="Times New Roman" pitchFamily="18" charset="0"/>
                <a:cs typeface="Times New Roman" pitchFamily="18" charset="0"/>
              </a:rPr>
              <a:t>укучы төрле милләттән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Әрмәннәр-12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Үзбәкләр-2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Әзербайҗаннар -2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Дагестанлы</a:t>
            </a:r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 -1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Балкаре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ц-2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Чуваш-1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Казах-1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Неме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ц-1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Литва-1</a:t>
            </a:r>
            <a:endParaRPr lang="tt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Төрек -1</a:t>
            </a:r>
          </a:p>
          <a:p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Украин -3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Мадина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5" y="2014862"/>
            <a:ext cx="6162204" cy="4479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676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23528" y="332656"/>
          <a:ext cx="84249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16016" y="3573016"/>
            <a:ext cx="1497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әрмәннәр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79512" y="260648"/>
          <a:ext cx="8496944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9912" y="33265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милләт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143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Мадина</dc:creator>
  <cp:lastModifiedBy>Мадина</cp:lastModifiedBy>
  <cp:revision>9</cp:revision>
  <dcterms:created xsi:type="dcterms:W3CDTF">2014-02-20T16:29:57Z</dcterms:created>
  <dcterms:modified xsi:type="dcterms:W3CDTF">2015-02-18T06:05:51Z</dcterms:modified>
</cp:coreProperties>
</file>