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D7D5-E99A-4227-8945-77330248F2B2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8D9B4-8267-4641-AC6D-AA2DA7C75A0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D7D5-E99A-4227-8945-77330248F2B2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D9B4-8267-4641-AC6D-AA2DA7C75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D7D5-E99A-4227-8945-77330248F2B2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D9B4-8267-4641-AC6D-AA2DA7C75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86D7D5-E99A-4227-8945-77330248F2B2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18D9B4-8267-4641-AC6D-AA2DA7C75A0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D7D5-E99A-4227-8945-77330248F2B2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D9B4-8267-4641-AC6D-AA2DA7C75A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D7D5-E99A-4227-8945-77330248F2B2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D9B4-8267-4641-AC6D-AA2DA7C75A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D9B4-8267-4641-AC6D-AA2DA7C75A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D7D5-E99A-4227-8945-77330248F2B2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D7D5-E99A-4227-8945-77330248F2B2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D9B4-8267-4641-AC6D-AA2DA7C75A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D7D5-E99A-4227-8945-77330248F2B2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D9B4-8267-4641-AC6D-AA2DA7C75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86D7D5-E99A-4227-8945-77330248F2B2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18D9B4-8267-4641-AC6D-AA2DA7C75A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D7D5-E99A-4227-8945-77330248F2B2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8D9B4-8267-4641-AC6D-AA2DA7C75A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86D7D5-E99A-4227-8945-77330248F2B2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18D9B4-8267-4641-AC6D-AA2DA7C75A0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510mln.ru/galleries/gals/g017_06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0"/>
            <a:ext cx="8429684" cy="156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CC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9 декабря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CC66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День Героев Отечества</a:t>
            </a:r>
          </a:p>
        </p:txBody>
      </p:sp>
      <p:pic>
        <p:nvPicPr>
          <p:cNvPr id="7" name="Рисунок 6" descr="http://www.roslavl.ru/downloads/news/images/1323349265.jpg"/>
          <p:cNvPicPr/>
          <p:nvPr/>
        </p:nvPicPr>
        <p:blipFill>
          <a:blip r:embed="rId2"/>
          <a:srcRect t="32826" b="5502"/>
          <a:stretch>
            <a:fillRect/>
          </a:stretch>
        </p:blipFill>
        <p:spPr bwMode="auto">
          <a:xfrm>
            <a:off x="571472" y="1500174"/>
            <a:ext cx="807249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714348" y="5286388"/>
            <a:ext cx="7993788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Составила презентацию Хорошилова Екатерина Ивановна, учитель </a:t>
            </a:r>
            <a:r>
              <a:rPr lang="ru-RU" smtClean="0"/>
              <a:t>начальных классов</a:t>
            </a:r>
            <a:r>
              <a:rPr lang="ru-RU" smtClean="0"/>
              <a:t>.</a:t>
            </a:r>
            <a:r>
              <a:rPr lang="ru-RU" smtClean="0"/>
              <a:t> </a:t>
            </a:r>
          </a:p>
          <a:p>
            <a:pPr>
              <a:buNone/>
            </a:pPr>
            <a:r>
              <a:rPr lang="ru-RU" dirty="0" smtClean="0"/>
              <a:t>МКОУ «Кураковская ООШ»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ЧЕБУЛИНЦЫ </a:t>
            </a:r>
            <a:b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ВЕЛИКОЙ ОТЕЧЕСТВЕННОЙ ВОЙНЕ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2885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Ямушев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Григорий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Яковлевич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(1918-1978).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14612" y="1643050"/>
            <a:ext cx="6143668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Родился 10 августа 1918г. в Горьковской области. Окончил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Саранскийпедагогический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рабфак. Работал учителем 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Николаевской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средней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школе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Чебулинского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района.  В армии с 1939г.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Окончил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Сталинградское военное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училище связи в 1941г. На фронте 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октября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1941г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Командир 167-го отд.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батальона связи (108-я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стр. див.,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46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армия, 2-й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Укр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фронт)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капитан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Ямушев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 первой лодке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огнем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противника с телефонной командой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переправился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декабря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1944г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через р. Дунай в районе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г.Эрчи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(Венгрия). Лодка 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была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повреждена,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Ямушев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ранен, но связь была установлена.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Звание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Героя Советского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Союза присвоено 24 марта 1945г. С декабря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1945г.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майор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запасе.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Жил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г.Белово. В 1955г. окончил областную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партийную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школу. Был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инструктором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Беловского РК КПСС,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редактором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районной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газеты. Умер 11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февраля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1978 г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ako.ru/chebula/news/may/yamushe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-2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3500438"/>
            <a:ext cx="714380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6 из 3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71480"/>
            <a:ext cx="45005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714488"/>
            <a:ext cx="371477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памятник</a:t>
            </a:r>
          </a:p>
          <a:p>
            <a:pPr algn="ctr"/>
            <a:r>
              <a:rPr lang="ru-RU" sz="44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Кузбассовцам</a:t>
            </a:r>
            <a:endParaRPr lang="ru-RU" sz="4400" b="1" cap="all" spc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В Городе Кемерово</a:t>
            </a:r>
            <a:endParaRPr lang="ru-RU" sz="4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5"/>
            <a:ext cx="8372805" cy="5262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000" b="1" cap="all" spc="0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вспомним всех – поименно,</a:t>
            </a:r>
          </a:p>
          <a:p>
            <a:pPr algn="ctr">
              <a:lnSpc>
                <a:spcPct val="150000"/>
              </a:lnSpc>
            </a:pPr>
            <a:r>
              <a:rPr lang="ru-RU" sz="4000" b="1" cap="all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Горем вспомним своим.</a:t>
            </a:r>
          </a:p>
          <a:p>
            <a:pPr algn="ctr">
              <a:lnSpc>
                <a:spcPct val="150000"/>
              </a:lnSpc>
            </a:pPr>
            <a:r>
              <a:rPr lang="ru-RU" sz="4000" b="1" cap="all" spc="0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Это нужно - не мёртвым</a:t>
            </a:r>
          </a:p>
          <a:p>
            <a:pPr algn="ctr">
              <a:lnSpc>
                <a:spcPct val="150000"/>
              </a:lnSpc>
            </a:pPr>
            <a:r>
              <a:rPr lang="ru-RU" sz="4000" b="1" cap="all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Это нужно - живым</a:t>
            </a:r>
            <a:r>
              <a:rPr lang="ru-RU" sz="4000" b="1" cap="all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ru-RU" sz="2400" b="1" cap="all" spc="0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Р. Рождественский</a:t>
            </a:r>
            <a:endParaRPr lang="ru-RU" sz="2400" b="1" cap="all" spc="0" dirty="0">
              <a:ln/>
              <a:solidFill>
                <a:srgbClr val="7030A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214290"/>
            <a:ext cx="8286808" cy="6215106"/>
          </a:xfrm>
          <a:prstGeom prst="roundRect">
            <a:avLst/>
          </a:prstGeom>
          <a:noFill/>
          <a:ln/>
        </p:spPr>
      </p:pic>
      <p:pic>
        <p:nvPicPr>
          <p:cNvPr id="5" name="Picture 6" descr="8431b0e9b7fd706f7e866d0e14a414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221163"/>
            <a:ext cx="1641475" cy="20859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78004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Вечная память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Героям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Кузбассовцам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3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+mn-lt"/>
              </a:rPr>
              <a:t>«</a:t>
            </a:r>
            <a:r>
              <a:rPr lang="ru-RU" sz="2700" b="1" i="1" dirty="0" smtClean="0">
                <a:solidFill>
                  <a:srgbClr val="7030A0"/>
                </a:solidFill>
                <a:latin typeface="+mn-lt"/>
              </a:rPr>
              <a:t>Россияне, отмеченные почетным званием героев, достойны, чтобы у них был собственный праздник»</a:t>
            </a:r>
            <a:r>
              <a:rPr lang="ru-RU" sz="2700" i="1" dirty="0" smtClean="0">
                <a:solidFill>
                  <a:srgbClr val="7030A0"/>
                </a:solidFill>
                <a:latin typeface="+mn-lt"/>
              </a:rPr>
              <a:t>. 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endParaRPr lang="ru-RU" sz="1300" dirty="0">
              <a:solidFill>
                <a:srgbClr val="7030A0"/>
              </a:solidFill>
            </a:endParaRPr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571472" y="1285860"/>
          <a:ext cx="8001056" cy="5429288"/>
        </p:xfrm>
        <a:graphic>
          <a:graphicData uri="http://schemas.openxmlformats.org/presentationml/2006/ole">
            <p:oleObj spid="_x0000_s16385" name="Слайд" r:id="rId3" imgW="4572129" imgH="3429039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401080" cy="12192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http://tayga.stoboy.ru/blog/image/407.jpe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571612"/>
            <a:ext cx="414340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Закон об учреждении Дня Героев Отечества был принят Государственной Думой в 2007 году для того, чтобы с особым почетом отметить Героев Советского Союза, полных кавалеров Ордена Славы, Героев Социалистического Труда, Героев Российской Федерации. Тех, кто мужественно защищал нашу Родину, кто своим беспримерным трудом создавал могущество и авторитет страны. 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</a:rPr>
              <a:t>Дата 9 декабря для празднования Дня героев Отечества была выбрана не случайно. По старому стилю до 1917 года 9 декабря была датой праздника, посвященного чествованию заслуг георгиевских кавалеров.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Волошина       Вера                Даниловна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(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1920-1941)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1071546"/>
            <a:ext cx="6215106" cy="52864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Родилась в  1919 году в г. Кемерово. Окончила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школу №12 г. Кемерово. В 1937 г. поступила в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Московский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институт физической культуры,  в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1938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г. по состоянию здоровья поступила в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Московский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институт советской торговли. В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октябре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1941 г.  Вера Волошина добровольно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вступила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в спец.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партиз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. отряд в/ч 9903 особого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назначения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. В конце ноября 1941 г. при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выполнении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боевого задания в р-не дер. 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Петрищево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(Рузский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р-он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Моск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. обл.) была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схвачена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фашистами. После пыток и побоев  29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ноября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1941 г. повешена фашистами.    5 мая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1994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года Указом Президента РФ ей присвоено звание Героя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Федерации.  Именем Веры Волошиной названа улица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г.Кемерово, в пос.Березовая Роща, г.Прокопьевск.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jurunion.ru/pobeda/img/voloshi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2714612" cy="3786214"/>
          </a:xfrm>
          <a:prstGeom prst="rect">
            <a:avLst/>
          </a:prstGeom>
          <a:noFill/>
        </p:spPr>
      </p:pic>
      <p:pic>
        <p:nvPicPr>
          <p:cNvPr id="8" name="Рисунок 7" descr="Image-2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4857760"/>
            <a:ext cx="785818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ЧЕБУЛИНЦЫ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В </a:t>
            </a:r>
            <a:r>
              <a:rPr lang="ru-RU" sz="2800" b="1" i="1" dirty="0" smtClean="0">
                <a:solidFill>
                  <a:srgbClr val="7030A0"/>
                </a:solidFill>
              </a:rPr>
              <a:t>ВЕЛИКОЙ ОТЕЧЕСТВЕННОЙ </a:t>
            </a:r>
            <a:r>
              <a:rPr lang="ru-RU" sz="2800" b="1" i="1" dirty="0" smtClean="0">
                <a:solidFill>
                  <a:srgbClr val="7030A0"/>
                </a:solidFill>
              </a:rPr>
              <a:t>ВОЙНЕ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928926" y="1428736"/>
            <a:ext cx="6000792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Родился  3 марта 1918   в с. </a:t>
            </a:r>
            <a:r>
              <a:rPr lang="ru-RU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Усть-Чебула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Мариинского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района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ныне </a:t>
            </a:r>
            <a:r>
              <a:rPr lang="ru-RU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Чебулинского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района.  С 1925 г. жил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Иркутске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Окончил </a:t>
            </a:r>
            <a:r>
              <a:rPr lang="ru-RU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/среднюю школу, школу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ФЗУ.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Работал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заводе, учился в аэроклубе. В армии с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1941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Окончил Чкаловскую школу пилотов в 1941г.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фронте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марта 1943 г. Зам. командира эскадрильи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431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го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штурм. авиац. полка (299-я авиац. див., 16-я </a:t>
            </a:r>
            <a:r>
              <a:rPr lang="ru-RU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возд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армия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1-й Белорус. фронт)  ст. лейтенант </a:t>
            </a:r>
            <a:r>
              <a:rPr lang="ru-RU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Баламуткин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июню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1944 г. совершил 103 боевых вылета,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нанеся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значительный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урон врагу. Звание Героя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Советского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Союза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присвоено 26 октября 1944 г. После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войны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служил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ВВС, с 1958 г. в запасе. Проректор ,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затем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преподаватель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воен. кафедры Таганрогского </a:t>
            </a:r>
            <a:r>
              <a:rPr lang="ru-RU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радиотехн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института.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Работал в Таганроге нефтяником,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начальником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геологической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разведки в Каспийском море. Умер  10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апреля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1985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12" name="Содержимое 11" descr="http://ako.ru/chebula/news/may/balamutkin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357298"/>
            <a:ext cx="235745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85720" y="5000636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Григорий </a:t>
            </a:r>
            <a:endParaRPr lang="ru-RU" sz="2400" b="1" dirty="0" smtClean="0"/>
          </a:p>
          <a:p>
            <a:r>
              <a:rPr lang="ru-RU" sz="2400" b="1" dirty="0" smtClean="0"/>
              <a:t>Владимирович </a:t>
            </a:r>
          </a:p>
          <a:p>
            <a:r>
              <a:rPr lang="ru-RU" sz="2400" b="1" dirty="0" err="1" smtClean="0"/>
              <a:t>Баламуткин</a:t>
            </a:r>
            <a:endParaRPr lang="ru-RU" sz="2400" dirty="0"/>
          </a:p>
        </p:txBody>
      </p:sp>
      <p:pic>
        <p:nvPicPr>
          <p:cNvPr id="14" name="Рисунок 13" descr="Image-2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4357694"/>
            <a:ext cx="7858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ЧЕБУЛИНЦЫ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В ВЕЛИКОЙ ОТЕЧЕСТВЕННОЙ ВОЙНЕ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2857488" y="857232"/>
            <a:ext cx="6286512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Родился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22 ноября 1915г. в с.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Усть-Чебула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ныне 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Чебулинского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р-на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Окончил 7 классов. Жил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Красноярске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где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окончил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школу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ФЗО, работал во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внутриведомственной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охране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стрелком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Работал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старателем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 золотых приисках в Якутии.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армии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1937-39гг. и с августе 1941г. В 1942г. окончил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курсы 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лейтенантов. Командир взвода разведки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273-го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стр.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(89-я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стр. див., 37-я армия,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Степной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фронт)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мл.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лейтенант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Никитин во главе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группы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разведчиков 29 сентября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1943г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под огнем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противника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преодолел Днепр в р-не с.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Келеберда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Полтавская обл.). Группа уничтожила боевое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охранение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противника и захватила плацдарм. В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течение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5 суток отразила 6 вражеских атак. В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критическую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минуту боя поднял бойцов в атаку и в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рукопашной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схватке отстоял захвачен. рубеж. Звание Героя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Советского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Союза присвоено 20 декабря 1943г. В 1949г.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окончил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КУОС при Военной акад. тыла и снабжения, с 1971г.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полковник в отставке. Проживал в Москве. Умер 11 июля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1992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г. </a:t>
            </a:r>
          </a:p>
          <a:p>
            <a:endParaRPr lang="ru-RU" sz="1600" dirty="0"/>
          </a:p>
        </p:txBody>
      </p:sp>
      <p:pic>
        <p:nvPicPr>
          <p:cNvPr id="16" name="Содержимое 15" descr="http://ako.ru/chebula/news/may/nikitin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4282" y="4357694"/>
            <a:ext cx="2000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Николай </a:t>
            </a:r>
            <a:endParaRPr lang="ru-RU" b="1" dirty="0" smtClean="0"/>
          </a:p>
          <a:p>
            <a:r>
              <a:rPr lang="ru-RU" b="1" dirty="0" smtClean="0"/>
              <a:t>Александрович </a:t>
            </a:r>
          </a:p>
          <a:p>
            <a:r>
              <a:rPr lang="ru-RU" b="1" dirty="0" smtClean="0"/>
              <a:t>Никитин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5357826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(1915-1992).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Image-2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3571877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ЧЕБУЛИНЦЫ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В ВЕЛИКОЙ ОТЕЧЕСТВЕННОЙ ВОЙНЕ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643174" y="1524000"/>
            <a:ext cx="6286544" cy="5119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Родился  30 сентября 1919г. в с.Вторая Николаевка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Чебулинского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р-на. Окончил 7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классов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школу ФЗО в Новосибирске. Работал токарем на заводе ''Труд''. В армии с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1939г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 1941г. окончил Хабаров. воен.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пех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училище. В действ. армии с 1941г.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Мотострелковый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батальон 20-й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мех. бригады (8-й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мех. корпус, 1-я танк. армия,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1-й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Укр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фронт) под командованием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капитана Осипова 24 марта 1944г. форсировал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Днестр у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с.Заленщики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Тернопол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обл.), захватил плацдарм на правом берегу и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удерживал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его до подхода подкрепления. Звание Героя Советского Союза присвоено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26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апреля 1944 г. Умер от ран 26 июля 1944 г. Похоронен в Ровно, где улица носит имя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Героя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http://ako.ru/chebula/news/may/osipo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4857760"/>
            <a:ext cx="1928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Семён </a:t>
            </a:r>
            <a:endParaRPr lang="ru-RU" sz="2000" b="1" dirty="0" smtClean="0"/>
          </a:p>
          <a:p>
            <a:r>
              <a:rPr lang="ru-RU" sz="2000" b="1" dirty="0" smtClean="0"/>
              <a:t>Дмитриевич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Осипов</a:t>
            </a:r>
            <a:endParaRPr lang="ru-RU" sz="2000" dirty="0"/>
          </a:p>
        </p:txBody>
      </p:sp>
      <p:pic>
        <p:nvPicPr>
          <p:cNvPr id="8" name="Рисунок 7" descr="Image-2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3500438"/>
            <a:ext cx="714380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ЧЕБУЛИНЦЫ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В ВЕЛИКОЙ ОТЕЧЕСТВЕННОЙ ВОЙНЕ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2400288" cy="495301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Прокопчик 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Анатолий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Павлович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1923-1943).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1500174"/>
            <a:ext cx="6000792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Родился в 1923г. в дер. Новоалександровка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Чебулинского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р-на. Окончил курсы мл. лейтенантов в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1942г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 действ. армии с июля 1942г.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Командир </a:t>
            </a:r>
          </a:p>
          <a:p>
            <a:pPr>
              <a:buNone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миномет.взвода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957-го стр. полка (309-я стр. див.,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40-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армия,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Воронеж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фронт) мл. лейтенант Прокопчик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24 сентября1943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г. в числе первых со взводом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форсировал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Днепр 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р-не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Балыко-Щучинка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(Киев.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обл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.), с захвачен.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плацдарма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поддерживал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стрелк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подразделения при отражении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контратак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пр-ка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Погиб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бою 28 сентября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1943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г. Звание Героя Советского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Союза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присвоено 23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октября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1943 г. посмертно. Одна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улиц пос. Верх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Чебула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носит его имя.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ako.ru/chebula/news/may/prokopch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2357454" cy="280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-2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3429000"/>
            <a:ext cx="714380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ЧЕБУЛИНЦЫ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В ВЕЛИКОЙ ОТЕЧЕСТВЕННОЙ ВОЙНЕ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185974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400" b="1" dirty="0" smtClean="0"/>
              <a:t>Фролов </a:t>
            </a:r>
          </a:p>
          <a:p>
            <a:pPr>
              <a:buNone/>
            </a:pPr>
            <a:r>
              <a:rPr lang="ru-RU" sz="2400" b="1" dirty="0" smtClean="0"/>
              <a:t>Иван </a:t>
            </a:r>
          </a:p>
          <a:p>
            <a:pPr>
              <a:buNone/>
            </a:pPr>
            <a:r>
              <a:rPr lang="ru-RU" sz="2400" b="1" dirty="0" smtClean="0"/>
              <a:t>Яковлевич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(1923-1993).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1524000"/>
            <a:ext cx="6064962" cy="4762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Родился 27 июля 1923г. в с.Шестаково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Чебулинского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- 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Окончил 7 классов,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с-х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школу. Работал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механиком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Усть-Сертинской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МТС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Чебулинского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р-на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армии с дек. 1941г. На фронте с авг. 1942г.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Наводчик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орудия 280-го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стр. полка (92-я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стр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див., 37-я армия, Степной фронт) рядовой Фролов 19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сентября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1943г. отличился при форсировании Днепра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с. Луковка (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Днепропетров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обл.), захвате плацдарма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правом берегу и в боях за его удержание.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Оставшись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из расчета один, подбил танк, сжег 2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бронемашины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уничтожил до взвода солдат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пр-ка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Звание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Героя Советского Союза присвоено 22 февраля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1944г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 1945г. старшина Фролов демобилизован. Жил в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Николаеве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 1958г. закончил торговый техникум,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работал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системе общественного питания. Умер в 1993 г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-2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285860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1215</Words>
  <Application>Microsoft Office PowerPoint</Application>
  <PresentationFormat>Экран (4:3)</PresentationFormat>
  <Paragraphs>162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Бумажная</vt:lpstr>
      <vt:lpstr>Слайд Microsoft PowerPoint</vt:lpstr>
      <vt:lpstr>Слайд 1</vt:lpstr>
      <vt:lpstr>                    «Россияне, отмеченные почетным званием героев, достойны, чтобы у них был собственный праздник».  </vt:lpstr>
      <vt:lpstr>      </vt:lpstr>
      <vt:lpstr>Волошина       Вера                Даниловна                 (1920-1941) </vt:lpstr>
      <vt:lpstr> ЧЕБУЛИНЦЫ  В ВЕЛИКОЙ ОТЕЧЕСТВЕННОЙ ВОЙНЕ</vt:lpstr>
      <vt:lpstr>ЧЕБУЛИНЦЫ  В ВЕЛИКОЙ ОТЕЧЕСТВЕННОЙ ВОЙНЕ </vt:lpstr>
      <vt:lpstr>ЧЕБУЛИНЦЫ  В ВЕЛИКОЙ ОТЕЧЕСТВЕННОЙ ВОЙНЕ</vt:lpstr>
      <vt:lpstr>ЧЕБУЛИНЦЫ  В ВЕЛИКОЙ ОТЕЧЕСТВЕННОЙ ВОЙНЕ</vt:lpstr>
      <vt:lpstr>ЧЕБУЛИНЦЫ  В ВЕЛИКОЙ ОТЕЧЕСТВЕННОЙ ВОЙНЕ</vt:lpstr>
      <vt:lpstr>ЧЕБУЛИНЦЫ  В ВЕЛИКОЙ ОТЕЧЕСТВЕННОЙ ВОЙНЕ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2012-12-12T10:47:21Z</dcterms:created>
  <dcterms:modified xsi:type="dcterms:W3CDTF">2012-12-12T13:01:59Z</dcterms:modified>
</cp:coreProperties>
</file>