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96417-771D-44A7-B870-1C609DD37A70}" type="datetimeFigureOut">
              <a:rPr lang="ru-RU" smtClean="0"/>
              <a:t>29.12.2012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A193F6-BE2D-484A-BAB5-DD65FCADE206}" type="slidenum">
              <a:rPr lang="ru-RU" smtClean="0"/>
              <a:t>‹#›</a:t>
            </a:fld>
            <a:endParaRPr lang="ru-RU"/>
          </a:p>
        </p:txBody>
      </p:sp>
    </p:spTree>
    <p:extLst>
      <p:ext uri="{BB962C8B-B14F-4D97-AF65-F5344CB8AC3E}">
        <p14:creationId xmlns:p14="http://schemas.microsoft.com/office/powerpoint/2010/main" val="173486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070B74-6EA5-438E-8BBB-794DACF62F3E}" type="slidenum">
              <a:rPr lang="ru-RU" smtClean="0"/>
              <a:t>3</a:t>
            </a:fld>
            <a:endParaRPr lang="ru-RU"/>
          </a:p>
        </p:txBody>
      </p:sp>
    </p:spTree>
    <p:extLst>
      <p:ext uri="{BB962C8B-B14F-4D97-AF65-F5344CB8AC3E}">
        <p14:creationId xmlns:p14="http://schemas.microsoft.com/office/powerpoint/2010/main" val="2759201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170FD09-CC01-46FD-977E-9D710B37D7DF}" type="datetimeFigureOut">
              <a:rPr lang="ru-RU" smtClean="0"/>
              <a:t>29.12.2012</a:t>
            </a:fld>
            <a:endParaRPr lang="ru-RU"/>
          </a:p>
        </p:txBody>
      </p:sp>
      <p:sp>
        <p:nvSpPr>
          <p:cNvPr id="16" name="Номер слайда 15"/>
          <p:cNvSpPr>
            <a:spLocks noGrp="1"/>
          </p:cNvSpPr>
          <p:nvPr>
            <p:ph type="sldNum" sz="quarter" idx="11"/>
          </p:nvPr>
        </p:nvSpPr>
        <p:spPr/>
        <p:txBody>
          <a:bodyPr/>
          <a:lstStyle/>
          <a:p>
            <a:fld id="{2A22E9D4-CAFA-4C87-97F9-4A600F1FDBAA}"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70FD09-CC01-46FD-977E-9D710B37D7DF}" type="datetimeFigureOut">
              <a:rPr lang="ru-RU" smtClean="0"/>
              <a:t>29.12.2012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22E9D4-CAFA-4C87-97F9-4A600F1FDBA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70FD09-CC01-46FD-977E-9D710B37D7DF}" type="datetimeFigureOut">
              <a:rPr lang="ru-RU" smtClean="0"/>
              <a:t>29.12.2012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22E9D4-CAFA-4C87-97F9-4A600F1FDBA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170FD09-CC01-46FD-977E-9D710B37D7DF}" type="datetimeFigureOut">
              <a:rPr lang="ru-RU" smtClean="0"/>
              <a:t>29.12.2012</a:t>
            </a:fld>
            <a:endParaRPr lang="ru-RU"/>
          </a:p>
        </p:txBody>
      </p:sp>
      <p:sp>
        <p:nvSpPr>
          <p:cNvPr id="15" name="Номер слайда 14"/>
          <p:cNvSpPr>
            <a:spLocks noGrp="1"/>
          </p:cNvSpPr>
          <p:nvPr>
            <p:ph type="sldNum" sz="quarter" idx="15"/>
          </p:nvPr>
        </p:nvSpPr>
        <p:spPr/>
        <p:txBody>
          <a:bodyPr/>
          <a:lstStyle>
            <a:lvl1pPr algn="ctr">
              <a:defRPr/>
            </a:lvl1pPr>
          </a:lstStyle>
          <a:p>
            <a:fld id="{2A22E9D4-CAFA-4C87-97F9-4A600F1FDBAA}"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170FD09-CC01-46FD-977E-9D710B37D7DF}" type="datetimeFigureOut">
              <a:rPr lang="ru-RU" smtClean="0"/>
              <a:t>29.12.2012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22E9D4-CAFA-4C87-97F9-4A600F1FDBAA}"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170FD09-CC01-46FD-977E-9D710B37D7DF}" type="datetimeFigureOut">
              <a:rPr lang="ru-RU" smtClean="0"/>
              <a:t>29.12.2012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22E9D4-CAFA-4C87-97F9-4A600F1FDBAA}"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A22E9D4-CAFA-4C87-97F9-4A600F1FDBAA}"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170FD09-CC01-46FD-977E-9D710B37D7DF}" type="datetimeFigureOut">
              <a:rPr lang="ru-RU" smtClean="0"/>
              <a:t>29.12.2012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170FD09-CC01-46FD-977E-9D710B37D7DF}" type="datetimeFigureOut">
              <a:rPr lang="ru-RU" smtClean="0"/>
              <a:t>29.12.2012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A22E9D4-CAFA-4C87-97F9-4A600F1FDBAA}"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70FD09-CC01-46FD-977E-9D710B37D7DF}" type="datetimeFigureOut">
              <a:rPr lang="ru-RU" smtClean="0"/>
              <a:t>29.12.2012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22E9D4-CAFA-4C87-97F9-4A600F1FDBA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170FD09-CC01-46FD-977E-9D710B37D7DF}" type="datetimeFigureOut">
              <a:rPr lang="ru-RU" smtClean="0"/>
              <a:t>29.12.2012</a:t>
            </a:fld>
            <a:endParaRPr lang="ru-RU"/>
          </a:p>
        </p:txBody>
      </p:sp>
      <p:sp>
        <p:nvSpPr>
          <p:cNvPr id="9" name="Номер слайда 8"/>
          <p:cNvSpPr>
            <a:spLocks noGrp="1"/>
          </p:cNvSpPr>
          <p:nvPr>
            <p:ph type="sldNum" sz="quarter" idx="15"/>
          </p:nvPr>
        </p:nvSpPr>
        <p:spPr/>
        <p:txBody>
          <a:bodyPr/>
          <a:lstStyle/>
          <a:p>
            <a:fld id="{2A22E9D4-CAFA-4C87-97F9-4A600F1FDBAA}"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170FD09-CC01-46FD-977E-9D710B37D7DF}" type="datetimeFigureOut">
              <a:rPr lang="ru-RU" smtClean="0"/>
              <a:t>29.12.2012</a:t>
            </a:fld>
            <a:endParaRPr lang="ru-RU"/>
          </a:p>
        </p:txBody>
      </p:sp>
      <p:sp>
        <p:nvSpPr>
          <p:cNvPr id="9" name="Номер слайда 8"/>
          <p:cNvSpPr>
            <a:spLocks noGrp="1"/>
          </p:cNvSpPr>
          <p:nvPr>
            <p:ph type="sldNum" sz="quarter" idx="11"/>
          </p:nvPr>
        </p:nvSpPr>
        <p:spPr/>
        <p:txBody>
          <a:bodyPr/>
          <a:lstStyle/>
          <a:p>
            <a:fld id="{2A22E9D4-CAFA-4C87-97F9-4A600F1FDBAA}"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170FD09-CC01-46FD-977E-9D710B37D7DF}" type="datetimeFigureOut">
              <a:rPr lang="ru-RU" smtClean="0"/>
              <a:t>29.12.2012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A22E9D4-CAFA-4C87-97F9-4A600F1FDBAA}"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331640" y="548680"/>
            <a:ext cx="6400800" cy="1368152"/>
          </a:xfrm>
        </p:spPr>
        <p:txBody>
          <a:bodyPr>
            <a:noAutofit/>
          </a:bodyPr>
          <a:lstStyle/>
          <a:p>
            <a:r>
              <a:rPr lang="ru-RU" sz="1800" b="1" dirty="0" smtClean="0">
                <a:latin typeface="Times New Roman" pitchFamily="18" charset="0"/>
                <a:cs typeface="Times New Roman" pitchFamily="18" charset="0"/>
              </a:rPr>
              <a:t>Родители принимали активное участие в работе театрального  кружка, потому что вместе с детьми создавали замечательные костюмы</a:t>
            </a:r>
            <a:endParaRPr lang="ru-RU" sz="1800" b="1" dirty="0">
              <a:latin typeface="Times New Roman" pitchFamily="18" charset="0"/>
              <a:cs typeface="Times New Roman" pitchFamily="18" charset="0"/>
            </a:endParaRPr>
          </a:p>
        </p:txBody>
      </p:sp>
      <p:pic>
        <p:nvPicPr>
          <p:cNvPr id="10" name="Объект 9"/>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15712646">
            <a:off x="4650559" y="3687809"/>
            <a:ext cx="2480320" cy="1753533"/>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11" name="Объект 10"/>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16200000">
            <a:off x="6118916" y="3383310"/>
            <a:ext cx="3124200" cy="1753533"/>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3074" name="Picture 2" descr="C:\Users\AFL\Desktop\фото поездка\101CANON\колобок 2\IMG_504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7544" y="2852936"/>
            <a:ext cx="2241969" cy="2376264"/>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a:extLst/>
        </p:spPr>
      </p:pic>
      <p:pic>
        <p:nvPicPr>
          <p:cNvPr id="3075" name="Picture 3" descr="C:\Users\AFL\Desktop\фото поездка\101CANON\колобок 1\IMG_5032.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16395776">
            <a:off x="2215720" y="3466460"/>
            <a:ext cx="3258294" cy="1819614"/>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a:extLst/>
        </p:spPr>
      </p:pic>
    </p:spTree>
    <p:extLst>
      <p:ext uri="{BB962C8B-B14F-4D97-AF65-F5344CB8AC3E}">
        <p14:creationId xmlns:p14="http://schemas.microsoft.com/office/powerpoint/2010/main" val="291637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wipe(down)">
                                      <p:cBhvr>
                                        <p:cTn id="11" dur="5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075"/>
                                        </p:tgtEl>
                                        <p:attrNameLst>
                                          <p:attrName>style.visibility</p:attrName>
                                        </p:attrNameLst>
                                      </p:cBhvr>
                                      <p:to>
                                        <p:strVal val="visible"/>
                                      </p:to>
                                    </p:set>
                                    <p:animEffect transition="in" filter="wipe(down)">
                                      <p:cBhvr>
                                        <p:cTn id="26"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pic>
        <p:nvPicPr>
          <p:cNvPr id="5" name="Объект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16200000">
            <a:off x="2590523" y="3898311"/>
            <a:ext cx="3124200" cy="1753533"/>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6" name="Объект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20072" y="3356992"/>
            <a:ext cx="3168352" cy="2816418"/>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8" name="Рисунок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6377399">
            <a:off x="213585" y="1440730"/>
            <a:ext cx="4441716" cy="2414099"/>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9" name="Рисунок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6689896">
            <a:off x="4100877" y="1639667"/>
            <a:ext cx="3592225" cy="20162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Рисунок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532657" y="1628800"/>
            <a:ext cx="2822462" cy="1584176"/>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val="28209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5182" y="3789040"/>
            <a:ext cx="3482762" cy="1954785"/>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3" name="Рисунок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98120" y="967983"/>
            <a:ext cx="4233694" cy="2376264"/>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pic>
        <p:nvPicPr>
          <p:cNvPr id="7" name="Рисунок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182" y="1079268"/>
            <a:ext cx="3174446" cy="22649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427984" y="3429000"/>
            <a:ext cx="5003457" cy="2808313"/>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val="32849879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1988840"/>
            <a:ext cx="6400800" cy="3744416"/>
          </a:xfrm>
          <a:prstGeom prst="rect">
            <a:avLst/>
          </a:prstGeom>
          <a:solidFill>
            <a:srgbClr val="0070C0"/>
          </a:solidFill>
          <a:ln w="38100">
            <a:solidFill>
              <a:srgbClr val="FFFF00"/>
            </a:solidFill>
          </a:ln>
          <a:effectLst/>
        </p:spPr>
        <p:txBody>
          <a:bodyPr>
            <a:normAutofit fontScale="25000" lnSpcReduction="20000"/>
          </a:bodyPr>
          <a:lstStyle/>
          <a:p>
            <a:pPr indent="0" algn="ctr">
              <a:lnSpc>
                <a:spcPct val="115000"/>
              </a:lnSpc>
              <a:spcAft>
                <a:spcPts val="1000"/>
              </a:spcAft>
              <a:buNone/>
            </a:pPr>
            <a:r>
              <a:rPr lang="ru-RU" sz="7200" b="1" dirty="0" smtClean="0">
                <a:latin typeface="Times New Roman" pitchFamily="18" charset="0"/>
                <a:ea typeface="Calibri"/>
                <a:cs typeface="Times New Roman" pitchFamily="18" charset="0"/>
              </a:rPr>
              <a:t>Спектакль</a:t>
            </a:r>
            <a:endParaRPr lang="ru-RU" sz="7200" b="1" dirty="0">
              <a:latin typeface="Times New Roman" pitchFamily="18" charset="0"/>
              <a:ea typeface="Calibri"/>
              <a:cs typeface="Times New Roman" pitchFamily="18" charset="0"/>
            </a:endParaRPr>
          </a:p>
          <a:p>
            <a:pPr indent="0" algn="ctr">
              <a:lnSpc>
                <a:spcPct val="115000"/>
              </a:lnSpc>
              <a:spcAft>
                <a:spcPts val="1000"/>
              </a:spcAft>
              <a:buNone/>
            </a:pPr>
            <a:r>
              <a:rPr lang="ru-RU" sz="7200" b="1" dirty="0" smtClean="0">
                <a:latin typeface="Times New Roman" pitchFamily="18" charset="0"/>
                <a:ea typeface="Calibri"/>
                <a:cs typeface="Times New Roman" pitchFamily="18" charset="0"/>
              </a:rPr>
              <a:t>Колобок</a:t>
            </a:r>
            <a:r>
              <a:rPr lang="ru-RU" sz="7200" b="1" dirty="0">
                <a:latin typeface="Times New Roman" pitchFamily="18" charset="0"/>
                <a:ea typeface="Calibri"/>
                <a:cs typeface="Times New Roman" pitchFamily="18" charset="0"/>
              </a:rPr>
              <a:t> </a:t>
            </a:r>
          </a:p>
          <a:p>
            <a:pPr indent="0" algn="ctr">
              <a:lnSpc>
                <a:spcPct val="115000"/>
              </a:lnSpc>
              <a:spcAft>
                <a:spcPts val="1000"/>
              </a:spcAft>
              <a:buNone/>
            </a:pPr>
            <a:r>
              <a:rPr lang="ru-RU" sz="7200" b="1" dirty="0">
                <a:latin typeface="Times New Roman" pitchFamily="18" charset="0"/>
                <a:ea typeface="Calibri"/>
                <a:cs typeface="Times New Roman" pitchFamily="18" charset="0"/>
              </a:rPr>
              <a:t>по мотивам русской народной </a:t>
            </a:r>
            <a:r>
              <a:rPr lang="ru-RU" sz="7200" b="1" dirty="0" smtClean="0">
                <a:latin typeface="Times New Roman" pitchFamily="18" charset="0"/>
                <a:ea typeface="Calibri"/>
                <a:cs typeface="Times New Roman" pitchFamily="18" charset="0"/>
              </a:rPr>
              <a:t>сказки</a:t>
            </a:r>
            <a:r>
              <a:rPr lang="ru-RU" sz="7200" b="1" dirty="0">
                <a:latin typeface="Times New Roman" pitchFamily="18" charset="0"/>
                <a:ea typeface="Calibri"/>
                <a:cs typeface="Times New Roman" pitchFamily="18" charset="0"/>
              </a:rPr>
              <a:t> </a:t>
            </a:r>
          </a:p>
          <a:p>
            <a:pPr indent="0" algn="ctr">
              <a:lnSpc>
                <a:spcPct val="115000"/>
              </a:lnSpc>
              <a:spcAft>
                <a:spcPts val="1000"/>
              </a:spcAft>
              <a:buNone/>
            </a:pPr>
            <a:r>
              <a:rPr lang="ru-RU" sz="7200" b="1" dirty="0">
                <a:latin typeface="Times New Roman" pitchFamily="18" charset="0"/>
                <a:ea typeface="Calibri"/>
                <a:cs typeface="Times New Roman" pitchFamily="18" charset="0"/>
              </a:rPr>
              <a:t>11 декабря (вторник) в 14 ч 00 </a:t>
            </a:r>
            <a:r>
              <a:rPr lang="ru-RU" sz="7200" b="1" dirty="0" smtClean="0">
                <a:latin typeface="Times New Roman" pitchFamily="18" charset="0"/>
                <a:ea typeface="Calibri"/>
                <a:cs typeface="Times New Roman" pitchFamily="18" charset="0"/>
              </a:rPr>
              <a:t>мин</a:t>
            </a:r>
            <a:r>
              <a:rPr lang="ru-RU" sz="7200" b="1" dirty="0">
                <a:latin typeface="Times New Roman" pitchFamily="18" charset="0"/>
                <a:ea typeface="Calibri"/>
                <a:cs typeface="Times New Roman" pitchFamily="18" charset="0"/>
              </a:rPr>
              <a:t> </a:t>
            </a:r>
          </a:p>
          <a:p>
            <a:pPr indent="0" algn="ctr">
              <a:lnSpc>
                <a:spcPct val="115000"/>
              </a:lnSpc>
              <a:spcAft>
                <a:spcPts val="1000"/>
              </a:spcAft>
              <a:buNone/>
            </a:pPr>
            <a:r>
              <a:rPr lang="ru-RU" sz="7200" b="1" dirty="0" smtClean="0">
                <a:latin typeface="Times New Roman" pitchFamily="18" charset="0"/>
                <a:ea typeface="Calibri"/>
                <a:cs typeface="Times New Roman" pitchFamily="18" charset="0"/>
              </a:rPr>
              <a:t>3 </a:t>
            </a:r>
            <a:r>
              <a:rPr lang="ru-RU" sz="7200" b="1" dirty="0">
                <a:latin typeface="Times New Roman" pitchFamily="18" charset="0"/>
                <a:ea typeface="Calibri"/>
                <a:cs typeface="Times New Roman" pitchFamily="18" charset="0"/>
              </a:rPr>
              <a:t>класс А</a:t>
            </a:r>
          </a:p>
          <a:p>
            <a:pPr indent="0" algn="ctr">
              <a:lnSpc>
                <a:spcPct val="115000"/>
              </a:lnSpc>
              <a:spcAft>
                <a:spcPts val="1000"/>
              </a:spcAft>
              <a:buNone/>
            </a:pPr>
            <a:r>
              <a:rPr lang="ru-RU" sz="7200" b="1" dirty="0">
                <a:latin typeface="Times New Roman" pitchFamily="18" charset="0"/>
                <a:ea typeface="Calibri"/>
                <a:cs typeface="Times New Roman" pitchFamily="18" charset="0"/>
              </a:rPr>
              <a:t>Кружок «Семейный театр»</a:t>
            </a:r>
          </a:p>
          <a:p>
            <a:pPr indent="0" algn="ctr">
              <a:lnSpc>
                <a:spcPct val="115000"/>
              </a:lnSpc>
              <a:spcAft>
                <a:spcPts val="1000"/>
              </a:spcAft>
              <a:buNone/>
            </a:pPr>
            <a:r>
              <a:rPr lang="ru-RU" sz="7200" b="1" dirty="0">
                <a:latin typeface="Times New Roman" pitchFamily="18" charset="0"/>
                <a:ea typeface="Calibri"/>
                <a:cs typeface="Times New Roman" pitchFamily="18" charset="0"/>
              </a:rPr>
              <a:t>Руководитель  </a:t>
            </a:r>
            <a:r>
              <a:rPr lang="ru-RU" sz="7200" b="1" dirty="0" err="1">
                <a:latin typeface="Times New Roman" pitchFamily="18" charset="0"/>
                <a:ea typeface="Calibri"/>
                <a:cs typeface="Times New Roman" pitchFamily="18" charset="0"/>
              </a:rPr>
              <a:t>Умарова</a:t>
            </a:r>
            <a:r>
              <a:rPr lang="ru-RU" sz="7200" b="1" dirty="0">
                <a:latin typeface="Times New Roman" pitchFamily="18" charset="0"/>
                <a:ea typeface="Calibri"/>
                <a:cs typeface="Times New Roman" pitchFamily="18" charset="0"/>
              </a:rPr>
              <a:t> Т. В.</a:t>
            </a:r>
          </a:p>
          <a:p>
            <a:pPr indent="0" algn="ctr">
              <a:lnSpc>
                <a:spcPct val="115000"/>
              </a:lnSpc>
              <a:spcAft>
                <a:spcPts val="1000"/>
              </a:spcAft>
              <a:buNone/>
            </a:pPr>
            <a:r>
              <a:rPr lang="ru-RU" sz="7200" b="1" dirty="0">
                <a:latin typeface="Times New Roman" pitchFamily="18" charset="0"/>
                <a:ea typeface="Calibri"/>
                <a:cs typeface="Times New Roman" pitchFamily="18" charset="0"/>
              </a:rPr>
              <a:t>2012 год</a:t>
            </a:r>
          </a:p>
          <a:p>
            <a:pPr algn="ctr">
              <a:lnSpc>
                <a:spcPct val="115000"/>
              </a:lnSpc>
              <a:spcAft>
                <a:spcPts val="1000"/>
              </a:spcAft>
            </a:pPr>
            <a:r>
              <a:rPr lang="ru-RU" sz="9600" dirty="0">
                <a:latin typeface="Times New Roman"/>
                <a:ea typeface="Calibri"/>
                <a:cs typeface="Times New Roman"/>
              </a:rPr>
              <a:t> </a:t>
            </a:r>
            <a:endParaRPr lang="ru-RU" sz="9600" dirty="0">
              <a:latin typeface="Calibri"/>
              <a:ea typeface="Calibri"/>
              <a:cs typeface="Times New Roman"/>
            </a:endParaRPr>
          </a:p>
          <a:p>
            <a:pPr algn="ctr">
              <a:lnSpc>
                <a:spcPct val="115000"/>
              </a:lnSpc>
              <a:spcAft>
                <a:spcPts val="1000"/>
              </a:spcAft>
            </a:pPr>
            <a:r>
              <a:rPr lang="ru-RU" sz="9600" dirty="0">
                <a:latin typeface="Times New Roman"/>
                <a:ea typeface="Calibri"/>
                <a:cs typeface="Times New Roman"/>
              </a:rPr>
              <a:t> </a:t>
            </a:r>
            <a:endParaRPr lang="ru-RU" sz="9600" dirty="0">
              <a:latin typeface="Calibri"/>
              <a:ea typeface="Calibri"/>
              <a:cs typeface="Times New Roman"/>
            </a:endParaRPr>
          </a:p>
          <a:p>
            <a:pPr algn="ctr">
              <a:lnSpc>
                <a:spcPct val="115000"/>
              </a:lnSpc>
              <a:spcAft>
                <a:spcPts val="1000"/>
              </a:spcAft>
            </a:pPr>
            <a:r>
              <a:rPr lang="ru-RU" sz="9600" dirty="0">
                <a:latin typeface="Times New Roman"/>
                <a:ea typeface="Calibri"/>
                <a:cs typeface="Times New Roman"/>
              </a:rPr>
              <a:t> </a:t>
            </a:r>
            <a:endParaRPr lang="ru-RU" sz="9600" dirty="0">
              <a:latin typeface="Calibri"/>
              <a:ea typeface="Calibri"/>
              <a:cs typeface="Times New Roman"/>
            </a:endParaRPr>
          </a:p>
          <a:p>
            <a:pPr indent="0">
              <a:buNone/>
            </a:pPr>
            <a:endParaRPr lang="ru-RU" sz="6400" dirty="0"/>
          </a:p>
        </p:txBody>
      </p:sp>
      <p:sp>
        <p:nvSpPr>
          <p:cNvPr id="2" name="Заголовок 1"/>
          <p:cNvSpPr>
            <a:spLocks noGrp="1"/>
          </p:cNvSpPr>
          <p:nvPr>
            <p:ph type="title"/>
          </p:nvPr>
        </p:nvSpPr>
        <p:spPr/>
        <p:txBody>
          <a:bodyPr>
            <a:noAutofit/>
          </a:bodyPr>
          <a:lstStyle/>
          <a:p>
            <a:r>
              <a:rPr lang="ru-RU" sz="1800" b="1" dirty="0" smtClean="0">
                <a:latin typeface="Times New Roman" pitchFamily="18" charset="0"/>
                <a:cs typeface="Times New Roman" pitchFamily="18" charset="0"/>
              </a:rPr>
              <a:t>Каждый участник спектакля вложил в свое портфолио </a:t>
            </a:r>
            <a:r>
              <a:rPr lang="ru-RU" sz="1800" b="1" dirty="0" err="1" smtClean="0">
                <a:latin typeface="Times New Roman" pitchFamily="18" charset="0"/>
                <a:cs typeface="Times New Roman" pitchFamily="18" charset="0"/>
              </a:rPr>
              <a:t>програмку</a:t>
            </a:r>
            <a:r>
              <a:rPr lang="ru-RU" sz="1800" b="1" dirty="0" smtClean="0">
                <a:latin typeface="Times New Roman" pitchFamily="18" charset="0"/>
                <a:cs typeface="Times New Roman" pitchFamily="18" charset="0"/>
              </a:rPr>
              <a:t> спектакля </a:t>
            </a:r>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196353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272808" cy="5688632"/>
          </a:xfrm>
          <a:solidFill>
            <a:srgbClr val="0070C0"/>
          </a:solidFill>
        </p:spPr>
        <p:txBody>
          <a:bodyPr numCol="2">
            <a:normAutofit/>
          </a:bodyPr>
          <a:lstStyle/>
          <a:p>
            <a:r>
              <a:rPr lang="ru-RU" sz="1000" dirty="0">
                <a:solidFill>
                  <a:schemeClr val="bg1"/>
                </a:solidFill>
                <a:latin typeface="Times New Roman" pitchFamily="18" charset="0"/>
                <a:cs typeface="Times New Roman" pitchFamily="18" charset="0"/>
              </a:rPr>
              <a:t>Действующие </a:t>
            </a:r>
            <a:r>
              <a:rPr lang="ru-RU" sz="1000" dirty="0" smtClean="0">
                <a:solidFill>
                  <a:schemeClr val="bg1"/>
                </a:solidFill>
                <a:latin typeface="Times New Roman" pitchFamily="18" charset="0"/>
                <a:cs typeface="Times New Roman" pitchFamily="18" charset="0"/>
              </a:rPr>
              <a:t>лица</a:t>
            </a:r>
            <a:br>
              <a:rPr lang="ru-RU" sz="1000" dirty="0" smtClean="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Колобок</a:t>
            </a:r>
            <a:r>
              <a:rPr lang="ru-RU" sz="1000" dirty="0" smtClean="0">
                <a:solidFill>
                  <a:schemeClr val="bg1"/>
                </a:solidFill>
                <a:latin typeface="Times New Roman" pitchFamily="18" charset="0"/>
                <a:cs typeface="Times New Roman" pitchFamily="18" charset="0"/>
              </a:rPr>
              <a:t>  Попов </a:t>
            </a:r>
            <a:r>
              <a:rPr lang="ru-RU" sz="1000" dirty="0">
                <a:solidFill>
                  <a:schemeClr val="bg1"/>
                </a:solidFill>
                <a:latin typeface="Times New Roman" pitchFamily="18" charset="0"/>
                <a:cs typeface="Times New Roman" pitchFamily="18" charset="0"/>
              </a:rPr>
              <a:t>Я.</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Зотов </a:t>
            </a:r>
            <a:r>
              <a:rPr lang="ru-RU" sz="1000" dirty="0">
                <a:solidFill>
                  <a:schemeClr val="bg1"/>
                </a:solidFill>
                <a:latin typeface="Times New Roman" pitchFamily="18" charset="0"/>
                <a:cs typeface="Times New Roman" pitchFamily="18" charset="0"/>
              </a:rPr>
              <a:t>К.</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t>
            </a:r>
            <a:r>
              <a:rPr lang="ru-RU" sz="1000" b="1" dirty="0" smtClean="0">
                <a:solidFill>
                  <a:schemeClr val="bg1"/>
                </a:solidFill>
                <a:latin typeface="Times New Roman" pitchFamily="18" charset="0"/>
                <a:cs typeface="Times New Roman" pitchFamily="18" charset="0"/>
              </a:rPr>
              <a:t>Бабка</a:t>
            </a:r>
            <a:r>
              <a:rPr lang="ru-RU" sz="1000" dirty="0" smtClean="0">
                <a:solidFill>
                  <a:schemeClr val="bg1"/>
                </a:solidFill>
                <a:latin typeface="Times New Roman" pitchFamily="18" charset="0"/>
                <a:cs typeface="Times New Roman" pitchFamily="18" charset="0"/>
              </a:rPr>
              <a:t>   Рыжкова </a:t>
            </a:r>
            <a:r>
              <a:rPr lang="ru-RU" sz="1000" dirty="0">
                <a:solidFill>
                  <a:schemeClr val="bg1"/>
                </a:solidFill>
                <a:latin typeface="Times New Roman" pitchFamily="18" charset="0"/>
                <a:cs typeface="Times New Roman" pitchFamily="18" charset="0"/>
              </a:rPr>
              <a:t>Ж.</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a:t>
            </a:r>
            <a:r>
              <a:rPr lang="ru-RU" sz="1000" dirty="0" err="1">
                <a:solidFill>
                  <a:schemeClr val="bg1"/>
                </a:solidFill>
                <a:latin typeface="Times New Roman" pitchFamily="18" charset="0"/>
                <a:cs typeface="Times New Roman" pitchFamily="18" charset="0"/>
              </a:rPr>
              <a:t>Кульбака</a:t>
            </a:r>
            <a:r>
              <a:rPr lang="ru-RU" sz="1000" dirty="0">
                <a:solidFill>
                  <a:schemeClr val="bg1"/>
                </a:solidFill>
                <a:latin typeface="Times New Roman" pitchFamily="18" charset="0"/>
                <a:cs typeface="Times New Roman" pitchFamily="18" charset="0"/>
              </a:rPr>
              <a:t> А.</a:t>
            </a:r>
            <a:br>
              <a:rPr lang="ru-RU" sz="1000" dirty="0">
                <a:solidFill>
                  <a:schemeClr val="bg1"/>
                </a:solidFill>
                <a:latin typeface="Times New Roman" pitchFamily="18" charset="0"/>
                <a:cs typeface="Times New Roman" pitchFamily="18" charset="0"/>
              </a:rPr>
            </a:br>
            <a:r>
              <a:rPr lang="ru-RU" sz="1000" b="1" dirty="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Дед</a:t>
            </a:r>
            <a:r>
              <a:rPr lang="ru-RU" sz="1000" dirty="0" smtClean="0">
                <a:solidFill>
                  <a:schemeClr val="bg1"/>
                </a:solidFill>
                <a:latin typeface="Times New Roman" pitchFamily="18" charset="0"/>
                <a:cs typeface="Times New Roman" pitchFamily="18" charset="0"/>
              </a:rPr>
              <a:t>        </a:t>
            </a:r>
            <a:r>
              <a:rPr lang="ru-RU" sz="1000" dirty="0" err="1">
                <a:solidFill>
                  <a:schemeClr val="bg1"/>
                </a:solidFill>
                <a:latin typeface="Times New Roman" pitchFamily="18" charset="0"/>
                <a:cs typeface="Times New Roman" pitchFamily="18" charset="0"/>
              </a:rPr>
              <a:t>Лавренюк</a:t>
            </a:r>
            <a:r>
              <a:rPr lang="ru-RU" sz="1000" dirty="0">
                <a:solidFill>
                  <a:schemeClr val="bg1"/>
                </a:solidFill>
                <a:latin typeface="Times New Roman" pitchFamily="18" charset="0"/>
                <a:cs typeface="Times New Roman" pitchFamily="18" charset="0"/>
              </a:rPr>
              <a:t> Д.</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a:t>
            </a:r>
            <a:r>
              <a:rPr lang="ru-RU" sz="1000" dirty="0" err="1" smtClean="0">
                <a:solidFill>
                  <a:schemeClr val="bg1"/>
                </a:solidFill>
                <a:latin typeface="Times New Roman" pitchFamily="18" charset="0"/>
                <a:cs typeface="Times New Roman" pitchFamily="18" charset="0"/>
              </a:rPr>
              <a:t>Душечкин</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Р.</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Заяц</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Коновалова М.</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Ивановский </a:t>
            </a:r>
            <a:r>
              <a:rPr lang="ru-RU" sz="1000" dirty="0">
                <a:solidFill>
                  <a:schemeClr val="bg1"/>
                </a:solidFill>
                <a:latin typeface="Times New Roman" pitchFamily="18" charset="0"/>
                <a:cs typeface="Times New Roman" pitchFamily="18" charset="0"/>
              </a:rPr>
              <a:t>Д.</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b="1" dirty="0">
                <a:solidFill>
                  <a:schemeClr val="bg1"/>
                </a:solidFill>
                <a:latin typeface="Times New Roman" pitchFamily="18" charset="0"/>
                <a:cs typeface="Times New Roman" pitchFamily="18" charset="0"/>
              </a:rPr>
              <a:t>Волк  </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Гуров </a:t>
            </a:r>
            <a:r>
              <a:rPr lang="ru-RU" sz="1000" dirty="0" smtClean="0">
                <a:solidFill>
                  <a:schemeClr val="bg1"/>
                </a:solidFill>
                <a:latin typeface="Times New Roman" pitchFamily="18" charset="0"/>
                <a:cs typeface="Times New Roman" pitchFamily="18" charset="0"/>
              </a:rPr>
              <a:t>К                               </a:t>
            </a:r>
            <a:r>
              <a:rPr lang="ru-RU" sz="1000" dirty="0" err="1" smtClean="0">
                <a:solidFill>
                  <a:schemeClr val="bg1"/>
                </a:solidFill>
                <a:latin typeface="Times New Roman" pitchFamily="18" charset="0"/>
                <a:cs typeface="Times New Roman" pitchFamily="18" charset="0"/>
              </a:rPr>
              <a:t>горюнова</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А.</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Медведь</a:t>
            </a:r>
            <a:r>
              <a:rPr lang="ru-RU" sz="1000" dirty="0" smtClean="0">
                <a:solidFill>
                  <a:schemeClr val="bg1"/>
                </a:solidFill>
                <a:latin typeface="Times New Roman" pitchFamily="18" charset="0"/>
                <a:cs typeface="Times New Roman" pitchFamily="18" charset="0"/>
              </a:rPr>
              <a:t>     </a:t>
            </a:r>
            <a:r>
              <a:rPr lang="ru-RU" sz="1000" dirty="0" err="1">
                <a:solidFill>
                  <a:schemeClr val="bg1"/>
                </a:solidFill>
                <a:latin typeface="Times New Roman" pitchFamily="18" charset="0"/>
                <a:cs typeface="Times New Roman" pitchFamily="18" charset="0"/>
              </a:rPr>
              <a:t>Медвецкий</a:t>
            </a:r>
            <a:r>
              <a:rPr lang="ru-RU" sz="1000" dirty="0">
                <a:solidFill>
                  <a:schemeClr val="bg1"/>
                </a:solidFill>
                <a:latin typeface="Times New Roman" pitchFamily="18" charset="0"/>
                <a:cs typeface="Times New Roman" pitchFamily="18" charset="0"/>
              </a:rPr>
              <a:t> Д.</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a:t>
            </a:r>
            <a:r>
              <a:rPr lang="ru-RU" sz="1000" dirty="0" err="1" smtClean="0">
                <a:solidFill>
                  <a:schemeClr val="bg1"/>
                </a:solidFill>
                <a:latin typeface="Times New Roman" pitchFamily="18" charset="0"/>
                <a:cs typeface="Times New Roman" pitchFamily="18" charset="0"/>
              </a:rPr>
              <a:t>Батова</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М.</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Лиса   </a:t>
            </a:r>
            <a:r>
              <a:rPr lang="ru-RU" sz="1000" dirty="0" smtClean="0">
                <a:solidFill>
                  <a:schemeClr val="bg1"/>
                </a:solidFill>
                <a:latin typeface="Times New Roman" pitchFamily="18" charset="0"/>
                <a:cs typeface="Times New Roman" pitchFamily="18" charset="0"/>
              </a:rPr>
              <a:t>      </a:t>
            </a:r>
            <a:r>
              <a:rPr lang="ru-RU" sz="1000" dirty="0" err="1" smtClean="0">
                <a:solidFill>
                  <a:schemeClr val="bg1"/>
                </a:solidFill>
                <a:latin typeface="Times New Roman" pitchFamily="18" charset="0"/>
                <a:cs typeface="Times New Roman" pitchFamily="18" charset="0"/>
              </a:rPr>
              <a:t>Пестунова</a:t>
            </a:r>
            <a:r>
              <a:rPr lang="ru-RU" sz="1000" dirty="0" smtClean="0">
                <a:solidFill>
                  <a:schemeClr val="bg1"/>
                </a:solidFill>
                <a:latin typeface="Times New Roman" pitchFamily="18" charset="0"/>
                <a:cs typeface="Times New Roman" pitchFamily="18" charset="0"/>
              </a:rPr>
              <a:t> </a:t>
            </a:r>
            <a:r>
              <a:rPr lang="ru-RU" sz="1000" dirty="0">
                <a:solidFill>
                  <a:schemeClr val="bg1"/>
                </a:solidFill>
                <a:latin typeface="Times New Roman" pitchFamily="18" charset="0"/>
                <a:cs typeface="Times New Roman" pitchFamily="18" charset="0"/>
              </a:rPr>
              <a:t>С.</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r>
              <a:rPr lang="ru-RU" sz="1000" dirty="0" err="1" smtClean="0">
                <a:solidFill>
                  <a:schemeClr val="bg1"/>
                </a:solidFill>
                <a:latin typeface="Times New Roman" pitchFamily="18" charset="0"/>
                <a:cs typeface="Times New Roman" pitchFamily="18" charset="0"/>
              </a:rPr>
              <a:t>Москалевич</a:t>
            </a:r>
            <a:r>
              <a:rPr lang="ru-RU" sz="1000" dirty="0" smtClean="0">
                <a:solidFill>
                  <a:schemeClr val="bg1"/>
                </a:solidFill>
                <a:latin typeface="Times New Roman" pitchFamily="18" charset="0"/>
                <a:cs typeface="Times New Roman" pitchFamily="18" charset="0"/>
              </a:rPr>
              <a:t> К</a:t>
            </a: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b="1" dirty="0">
                <a:solidFill>
                  <a:schemeClr val="bg1"/>
                </a:solidFill>
                <a:latin typeface="Times New Roman" pitchFamily="18" charset="0"/>
                <a:cs typeface="Times New Roman" pitchFamily="18" charset="0"/>
              </a:rPr>
              <a:t>Режиссер – постановщик  </a:t>
            </a:r>
            <a:r>
              <a:rPr lang="ru-RU" sz="1000" dirty="0" err="1">
                <a:solidFill>
                  <a:schemeClr val="bg1"/>
                </a:solidFill>
                <a:latin typeface="Times New Roman" pitchFamily="18" charset="0"/>
                <a:cs typeface="Times New Roman" pitchFamily="18" charset="0"/>
              </a:rPr>
              <a:t>Умарова</a:t>
            </a:r>
            <a:r>
              <a:rPr lang="ru-RU" sz="1000" dirty="0">
                <a:solidFill>
                  <a:schemeClr val="bg1"/>
                </a:solidFill>
                <a:latin typeface="Times New Roman" pitchFamily="18" charset="0"/>
                <a:cs typeface="Times New Roman" pitchFamily="18" charset="0"/>
              </a:rPr>
              <a:t> Т.В</a:t>
            </a:r>
            <a:r>
              <a:rPr lang="ru-RU" sz="1000" dirty="0" smtClean="0">
                <a:solidFill>
                  <a:schemeClr val="bg1"/>
                </a:solidFill>
                <a:latin typeface="Times New Roman" pitchFamily="18" charset="0"/>
                <a:cs typeface="Times New Roman" pitchFamily="18" charset="0"/>
              </a:rPr>
              <a:t>.</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b="1" dirty="0">
                <a:solidFill>
                  <a:schemeClr val="bg1"/>
                </a:solidFill>
                <a:latin typeface="Times New Roman" pitchFamily="18" charset="0"/>
                <a:cs typeface="Times New Roman" pitchFamily="18" charset="0"/>
              </a:rPr>
              <a:t>Режиссеры</a:t>
            </a:r>
            <a:r>
              <a:rPr lang="ru-RU" sz="1000" dirty="0">
                <a:solidFill>
                  <a:schemeClr val="bg1"/>
                </a:solidFill>
                <a:latin typeface="Times New Roman" pitchFamily="18" charset="0"/>
                <a:cs typeface="Times New Roman" pitchFamily="18" charset="0"/>
              </a:rPr>
              <a:t>: Рыжкова Ж. </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Глухова А</a:t>
            </a:r>
            <a:r>
              <a:rPr lang="ru-RU" sz="1000" dirty="0" smtClean="0">
                <a:solidFill>
                  <a:schemeClr val="bg1"/>
                </a:solidFill>
                <a:latin typeface="Times New Roman" pitchFamily="18" charset="0"/>
                <a:cs typeface="Times New Roman" pitchFamily="18" charset="0"/>
              </a:rPr>
              <a:t>.</a:t>
            </a:r>
            <a:br>
              <a:rPr lang="ru-RU" sz="1000" dirty="0" smtClean="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b="1" dirty="0">
                <a:solidFill>
                  <a:schemeClr val="bg1"/>
                </a:solidFill>
                <a:latin typeface="Times New Roman" pitchFamily="18" charset="0"/>
                <a:cs typeface="Times New Roman" pitchFamily="18" charset="0"/>
              </a:rPr>
              <a:t>Художники по костюмам</a:t>
            </a: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Сударева</a:t>
            </a:r>
            <a:r>
              <a:rPr lang="ru-RU" sz="1000" dirty="0">
                <a:solidFill>
                  <a:schemeClr val="bg1"/>
                </a:solidFill>
                <a:latin typeface="Times New Roman" pitchFamily="18" charset="0"/>
                <a:cs typeface="Times New Roman" pitchFamily="18" charset="0"/>
              </a:rPr>
              <a:t> А. А. (мама Попова Я.)</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Батова</a:t>
            </a: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И. В. (мама </a:t>
            </a:r>
            <a:r>
              <a:rPr lang="ru-RU" sz="1000" dirty="0" err="1" smtClean="0">
                <a:solidFill>
                  <a:schemeClr val="bg1"/>
                </a:solidFill>
                <a:latin typeface="Times New Roman" pitchFamily="18" charset="0"/>
                <a:cs typeface="Times New Roman" pitchFamily="18" charset="0"/>
              </a:rPr>
              <a:t>Батовой</a:t>
            </a:r>
            <a:r>
              <a:rPr lang="ru-RU" sz="1000" dirty="0" smtClean="0">
                <a:solidFill>
                  <a:schemeClr val="bg1"/>
                </a:solidFill>
                <a:latin typeface="Times New Roman" pitchFamily="18" charset="0"/>
                <a:cs typeface="Times New Roman" pitchFamily="18" charset="0"/>
              </a:rPr>
              <a:t> М.)</a:t>
            </a: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Алферова А.В.(мама Зотова К.)</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Рыжкова С.В.(мама Рыжковой Ж.)</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Кульбака</a:t>
            </a:r>
            <a:r>
              <a:rPr lang="ru-RU" sz="1000" dirty="0">
                <a:solidFill>
                  <a:schemeClr val="bg1"/>
                </a:solidFill>
                <a:latin typeface="Times New Roman" pitchFamily="18" charset="0"/>
                <a:cs typeface="Times New Roman" pitchFamily="18" charset="0"/>
              </a:rPr>
              <a:t> Н.В. (мама </a:t>
            </a:r>
            <a:r>
              <a:rPr lang="ru-RU" sz="1000" dirty="0" err="1">
                <a:solidFill>
                  <a:schemeClr val="bg1"/>
                </a:solidFill>
                <a:latin typeface="Times New Roman" pitchFamily="18" charset="0"/>
                <a:cs typeface="Times New Roman" pitchFamily="18" charset="0"/>
              </a:rPr>
              <a:t>Кульбака</a:t>
            </a:r>
            <a:r>
              <a:rPr lang="ru-RU" sz="1000" dirty="0">
                <a:solidFill>
                  <a:schemeClr val="bg1"/>
                </a:solidFill>
                <a:latin typeface="Times New Roman" pitchFamily="18" charset="0"/>
                <a:cs typeface="Times New Roman" pitchFamily="18" charset="0"/>
              </a:rPr>
              <a:t> А.)</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Лавренюк</a:t>
            </a:r>
            <a:r>
              <a:rPr lang="ru-RU" sz="1000" dirty="0">
                <a:solidFill>
                  <a:schemeClr val="bg1"/>
                </a:solidFill>
                <a:latin typeface="Times New Roman" pitchFamily="18" charset="0"/>
                <a:cs typeface="Times New Roman" pitchFamily="18" charset="0"/>
              </a:rPr>
              <a:t> О.В. (мама </a:t>
            </a:r>
            <a:r>
              <a:rPr lang="ru-RU" sz="1000" dirty="0" err="1">
                <a:solidFill>
                  <a:schemeClr val="bg1"/>
                </a:solidFill>
                <a:latin typeface="Times New Roman" pitchFamily="18" charset="0"/>
                <a:cs typeface="Times New Roman" pitchFamily="18" charset="0"/>
              </a:rPr>
              <a:t>Лавренюка</a:t>
            </a:r>
            <a:r>
              <a:rPr lang="ru-RU" sz="1000" dirty="0">
                <a:solidFill>
                  <a:schemeClr val="bg1"/>
                </a:solidFill>
                <a:latin typeface="Times New Roman" pitchFamily="18" charset="0"/>
                <a:cs typeface="Times New Roman" pitchFamily="18" charset="0"/>
              </a:rPr>
              <a:t> Д.)</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Душечкина</a:t>
            </a:r>
            <a:r>
              <a:rPr lang="ru-RU" sz="1000" dirty="0">
                <a:solidFill>
                  <a:schemeClr val="bg1"/>
                </a:solidFill>
                <a:latin typeface="Times New Roman" pitchFamily="18" charset="0"/>
                <a:cs typeface="Times New Roman" pitchFamily="18" charset="0"/>
              </a:rPr>
              <a:t> Н.Г. (мама </a:t>
            </a:r>
            <a:r>
              <a:rPr lang="ru-RU" sz="1000" dirty="0" err="1">
                <a:solidFill>
                  <a:schemeClr val="bg1"/>
                </a:solidFill>
                <a:latin typeface="Times New Roman" pitchFamily="18" charset="0"/>
                <a:cs typeface="Times New Roman" pitchFamily="18" charset="0"/>
              </a:rPr>
              <a:t>Душечкина</a:t>
            </a:r>
            <a:r>
              <a:rPr lang="ru-RU" sz="1000" dirty="0">
                <a:solidFill>
                  <a:schemeClr val="bg1"/>
                </a:solidFill>
                <a:latin typeface="Times New Roman" pitchFamily="18" charset="0"/>
                <a:cs typeface="Times New Roman" pitchFamily="18" charset="0"/>
              </a:rPr>
              <a:t> Р.)</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Пестунова</a:t>
            </a:r>
            <a:r>
              <a:rPr lang="ru-RU" sz="1000" dirty="0">
                <a:solidFill>
                  <a:schemeClr val="bg1"/>
                </a:solidFill>
                <a:latin typeface="Times New Roman" pitchFamily="18" charset="0"/>
                <a:cs typeface="Times New Roman" pitchFamily="18" charset="0"/>
              </a:rPr>
              <a:t> Т. А</a:t>
            </a:r>
            <a:r>
              <a:rPr lang="ru-RU" sz="1000" dirty="0" smtClean="0">
                <a:solidFill>
                  <a:schemeClr val="bg1"/>
                </a:solidFill>
                <a:latin typeface="Times New Roman" pitchFamily="18" charset="0"/>
                <a:cs typeface="Times New Roman" pitchFamily="18" charset="0"/>
              </a:rPr>
              <a:t>.(</a:t>
            </a:r>
            <a:r>
              <a:rPr lang="ru-RU" sz="1000" dirty="0">
                <a:solidFill>
                  <a:schemeClr val="bg1"/>
                </a:solidFill>
                <a:latin typeface="Times New Roman" pitchFamily="18" charset="0"/>
                <a:cs typeface="Times New Roman" pitchFamily="18" charset="0"/>
              </a:rPr>
              <a:t>мама </a:t>
            </a:r>
            <a:r>
              <a:rPr lang="ru-RU" sz="1000" dirty="0" err="1">
                <a:solidFill>
                  <a:schemeClr val="bg1"/>
                </a:solidFill>
                <a:latin typeface="Times New Roman" pitchFamily="18" charset="0"/>
                <a:cs typeface="Times New Roman" pitchFamily="18" charset="0"/>
              </a:rPr>
              <a:t>Пестуновой</a:t>
            </a:r>
            <a:r>
              <a:rPr lang="ru-RU" sz="1000" dirty="0">
                <a:solidFill>
                  <a:schemeClr val="bg1"/>
                </a:solidFill>
                <a:latin typeface="Times New Roman" pitchFamily="18" charset="0"/>
                <a:cs typeface="Times New Roman" pitchFamily="18" charset="0"/>
              </a:rPr>
              <a:t> С.)</a:t>
            </a:r>
            <a:br>
              <a:rPr lang="ru-RU" sz="1000" dirty="0">
                <a:solidFill>
                  <a:schemeClr val="bg1"/>
                </a:solidFill>
                <a:latin typeface="Times New Roman" pitchFamily="18" charset="0"/>
                <a:cs typeface="Times New Roman" pitchFamily="18" charset="0"/>
              </a:rPr>
            </a:br>
            <a:r>
              <a:rPr lang="ru-RU" sz="1000" dirty="0" err="1">
                <a:solidFill>
                  <a:schemeClr val="bg1"/>
                </a:solidFill>
                <a:latin typeface="Times New Roman" pitchFamily="18" charset="0"/>
                <a:cs typeface="Times New Roman" pitchFamily="18" charset="0"/>
              </a:rPr>
              <a:t>Москалевич</a:t>
            </a:r>
            <a:r>
              <a:rPr lang="ru-RU" sz="1000" dirty="0">
                <a:solidFill>
                  <a:schemeClr val="bg1"/>
                </a:solidFill>
                <a:latin typeface="Times New Roman" pitchFamily="18" charset="0"/>
                <a:cs typeface="Times New Roman" pitchFamily="18" charset="0"/>
              </a:rPr>
              <a:t> </a:t>
            </a:r>
            <a:r>
              <a:rPr lang="ru-RU" sz="1000" dirty="0" smtClean="0">
                <a:solidFill>
                  <a:schemeClr val="bg1"/>
                </a:solidFill>
                <a:latin typeface="Times New Roman" pitchFamily="18" charset="0"/>
                <a:cs typeface="Times New Roman" pitchFamily="18" charset="0"/>
              </a:rPr>
              <a:t>А.Н.(мама </a:t>
            </a:r>
            <a:r>
              <a:rPr lang="ru-RU" sz="1000" dirty="0" err="1" smtClean="0">
                <a:solidFill>
                  <a:schemeClr val="bg1"/>
                </a:solidFill>
                <a:latin typeface="Times New Roman" pitchFamily="18" charset="0"/>
                <a:cs typeface="Times New Roman" pitchFamily="18" charset="0"/>
              </a:rPr>
              <a:t>Москалевич</a:t>
            </a:r>
            <a:r>
              <a:rPr lang="ru-RU" sz="1000" dirty="0" smtClean="0">
                <a:solidFill>
                  <a:schemeClr val="bg1"/>
                </a:solidFill>
                <a:latin typeface="Times New Roman" pitchFamily="18" charset="0"/>
                <a:cs typeface="Times New Roman" pitchFamily="18" charset="0"/>
              </a:rPr>
              <a:t> К</a:t>
            </a:r>
            <a:r>
              <a:rPr lang="ru-RU" sz="1000" dirty="0">
                <a:solidFill>
                  <a:schemeClr val="bg1"/>
                </a:solidFill>
                <a:latin typeface="Times New Roman" pitchFamily="18" charset="0"/>
                <a:cs typeface="Times New Roman" pitchFamily="18" charset="0"/>
              </a:rPr>
              <a:t>.)</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Горюнова О.В. (мама Горюновой А.)</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Коновалова </a:t>
            </a:r>
            <a:r>
              <a:rPr lang="ru-RU" sz="1000" dirty="0" smtClean="0">
                <a:solidFill>
                  <a:schemeClr val="bg1"/>
                </a:solidFill>
                <a:latin typeface="Times New Roman" pitchFamily="18" charset="0"/>
                <a:cs typeface="Times New Roman" pitchFamily="18" charset="0"/>
              </a:rPr>
              <a:t>Е.А. </a:t>
            </a:r>
            <a:r>
              <a:rPr lang="ru-RU" sz="1000" dirty="0">
                <a:solidFill>
                  <a:schemeClr val="bg1"/>
                </a:solidFill>
                <a:latin typeface="Times New Roman" pitchFamily="18" charset="0"/>
                <a:cs typeface="Times New Roman" pitchFamily="18" charset="0"/>
              </a:rPr>
              <a:t>(мама </a:t>
            </a:r>
            <a:r>
              <a:rPr lang="ru-RU" sz="1000" dirty="0" smtClean="0">
                <a:solidFill>
                  <a:schemeClr val="bg1"/>
                </a:solidFill>
                <a:latin typeface="Times New Roman" pitchFamily="18" charset="0"/>
                <a:cs typeface="Times New Roman" pitchFamily="18" charset="0"/>
              </a:rPr>
              <a:t>Коноваловой </a:t>
            </a:r>
            <a:r>
              <a:rPr lang="ru-RU" sz="1000" dirty="0">
                <a:solidFill>
                  <a:schemeClr val="bg1"/>
                </a:solidFill>
                <a:latin typeface="Times New Roman" pitchFamily="18" charset="0"/>
                <a:cs typeface="Times New Roman" pitchFamily="18" charset="0"/>
              </a:rPr>
              <a:t>М</a:t>
            </a:r>
            <a:r>
              <a:rPr lang="ru-RU" sz="1000" dirty="0" smtClean="0">
                <a:solidFill>
                  <a:schemeClr val="bg1"/>
                </a:solidFill>
                <a:latin typeface="Times New Roman" pitchFamily="18" charset="0"/>
                <a:cs typeface="Times New Roman" pitchFamily="18" charset="0"/>
              </a:rPr>
              <a:t>.)</a:t>
            </a:r>
            <a:br>
              <a:rPr lang="ru-RU" sz="1000" dirty="0" smtClean="0">
                <a:solidFill>
                  <a:schemeClr val="bg1"/>
                </a:solidFill>
                <a:latin typeface="Times New Roman" pitchFamily="18" charset="0"/>
                <a:cs typeface="Times New Roman" pitchFamily="18" charset="0"/>
              </a:rPr>
            </a:br>
            <a:r>
              <a:rPr lang="ru-RU" sz="1000" dirty="0" err="1" smtClean="0">
                <a:solidFill>
                  <a:schemeClr val="bg1"/>
                </a:solidFill>
                <a:latin typeface="Times New Roman" pitchFamily="18" charset="0"/>
                <a:cs typeface="Times New Roman" pitchFamily="18" charset="0"/>
              </a:rPr>
              <a:t>ГуроВа</a:t>
            </a:r>
            <a:r>
              <a:rPr lang="ru-RU" sz="1000" dirty="0" smtClean="0">
                <a:solidFill>
                  <a:schemeClr val="bg1"/>
                </a:solidFill>
                <a:latin typeface="Times New Roman" pitchFamily="18" charset="0"/>
                <a:cs typeface="Times New Roman" pitchFamily="18" charset="0"/>
              </a:rPr>
              <a:t> Л. А. (мама Гурова К.)</a:t>
            </a:r>
            <a:r>
              <a:rPr lang="ru-RU" sz="1000" dirty="0">
                <a:solidFill>
                  <a:schemeClr val="bg1"/>
                </a:solidFill>
                <a:latin typeface="Times New Roman" pitchFamily="18" charset="0"/>
                <a:cs typeface="Times New Roman" pitchFamily="18" charset="0"/>
              </a:rPr>
              <a:t/>
            </a:r>
            <a:br>
              <a:rPr lang="ru-RU" sz="1000" dirty="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
            </a:r>
            <a:br>
              <a:rPr lang="ru-RU" sz="1000" dirty="0" smtClean="0">
                <a:solidFill>
                  <a:schemeClr val="bg1"/>
                </a:solidFill>
                <a:latin typeface="Times New Roman" pitchFamily="18" charset="0"/>
                <a:cs typeface="Times New Roman" pitchFamily="18" charset="0"/>
              </a:rPr>
            </a:br>
            <a:r>
              <a:rPr lang="ru-RU" sz="1000" b="1" dirty="0" smtClean="0">
                <a:solidFill>
                  <a:schemeClr val="bg1"/>
                </a:solidFill>
                <a:latin typeface="Times New Roman" pitchFamily="18" charset="0"/>
                <a:cs typeface="Times New Roman" pitchFamily="18" charset="0"/>
              </a:rPr>
              <a:t>Художники </a:t>
            </a:r>
            <a:r>
              <a:rPr lang="ru-RU" sz="1000" b="1" dirty="0">
                <a:solidFill>
                  <a:schemeClr val="bg1"/>
                </a:solidFill>
                <a:latin typeface="Times New Roman" pitchFamily="18" charset="0"/>
                <a:cs typeface="Times New Roman" pitchFamily="18" charset="0"/>
              </a:rPr>
              <a:t>декораций:     </a:t>
            </a:r>
            <a:r>
              <a:rPr lang="ru-RU" sz="1000" b="1" dirty="0" smtClean="0">
                <a:solidFill>
                  <a:schemeClr val="bg1"/>
                </a:solidFill>
                <a:latin typeface="Times New Roman" pitchFamily="18" charset="0"/>
                <a:cs typeface="Times New Roman" pitchFamily="18" charset="0"/>
              </a:rPr>
              <a:t/>
            </a:r>
            <a:br>
              <a:rPr lang="ru-RU" sz="1000" b="1" dirty="0" smtClean="0">
                <a:solidFill>
                  <a:schemeClr val="bg1"/>
                </a:solidFill>
                <a:latin typeface="Times New Roman" pitchFamily="18" charset="0"/>
                <a:cs typeface="Times New Roman" pitchFamily="18" charset="0"/>
              </a:rPr>
            </a:br>
            <a:r>
              <a:rPr lang="ru-RU" sz="1000" dirty="0" smtClean="0">
                <a:solidFill>
                  <a:schemeClr val="bg1"/>
                </a:solidFill>
                <a:latin typeface="Times New Roman" pitchFamily="18" charset="0"/>
                <a:cs typeface="Times New Roman" pitchFamily="18" charset="0"/>
              </a:rPr>
              <a:t>Глухова </a:t>
            </a:r>
            <a:r>
              <a:rPr lang="ru-RU" sz="1000" dirty="0">
                <a:solidFill>
                  <a:schemeClr val="bg1"/>
                </a:solidFill>
                <a:latin typeface="Times New Roman" pitchFamily="18" charset="0"/>
                <a:cs typeface="Times New Roman" pitchFamily="18" charset="0"/>
              </a:rPr>
              <a:t>А.</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Зиновьева А.</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Ефремова Е.</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Горюнова А.</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dirty="0">
                <a:solidFill>
                  <a:schemeClr val="bg1"/>
                </a:solidFill>
                <a:latin typeface="Times New Roman" pitchFamily="18" charset="0"/>
                <a:cs typeface="Times New Roman" pitchFamily="18" charset="0"/>
              </a:rPr>
              <a:t> </a:t>
            </a:r>
            <a:br>
              <a:rPr lang="ru-RU" sz="1000" dirty="0">
                <a:solidFill>
                  <a:schemeClr val="bg1"/>
                </a:solidFill>
                <a:latin typeface="Times New Roman" pitchFamily="18" charset="0"/>
                <a:cs typeface="Times New Roman" pitchFamily="18" charset="0"/>
              </a:rPr>
            </a:br>
            <a:r>
              <a:rPr lang="ru-RU" sz="1000" dirty="0">
                <a:latin typeface="Times New Roman" pitchFamily="18" charset="0"/>
                <a:cs typeface="Times New Roman" pitchFamily="18" charset="0"/>
              </a:rPr>
              <a:t> </a:t>
            </a:r>
            <a:br>
              <a:rPr lang="ru-RU" sz="1000" dirty="0">
                <a:latin typeface="Times New Roman" pitchFamily="18" charset="0"/>
                <a:cs typeface="Times New Roman" pitchFamily="18" charset="0"/>
              </a:rPr>
            </a:br>
            <a:endParaRPr lang="ru-RU" sz="1000" dirty="0">
              <a:latin typeface="Times New Roman" pitchFamily="18" charset="0"/>
              <a:cs typeface="Times New Roman" pitchFamily="18" charset="0"/>
            </a:endParaRPr>
          </a:p>
        </p:txBody>
      </p:sp>
    </p:spTree>
    <p:extLst>
      <p:ext uri="{BB962C8B-B14F-4D97-AF65-F5344CB8AC3E}">
        <p14:creationId xmlns:p14="http://schemas.microsoft.com/office/powerpoint/2010/main" val="72103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TotalTime>
  <Words>31</Words>
  <Application>Microsoft Office PowerPoint</Application>
  <PresentationFormat>Экран (4:3)</PresentationFormat>
  <Paragraphs>15</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Родители принимали активное участие в работе театрального  кружка, потому что вместе с детьми создавали замечательные костюмы</vt:lpstr>
      <vt:lpstr>Презентация PowerPoint</vt:lpstr>
      <vt:lpstr>Презентация PowerPoint</vt:lpstr>
      <vt:lpstr>Каждый участник спектакля вложил в свое портфолио програмку спектакля </vt:lpstr>
      <vt:lpstr>Действующие лица   Колобок  Попов Я.                 Зотов К.     Бабка   Рыжкова Ж.               Кульбака А.    Дед        Лавренюк Д.                                                                                 Душечкин Р.    Заяц   Коновалова М.                                               Ивановский Д.   Волк     Гуров К                               горюнова А.   Медведь     Медвецкий Д.                   Батова М.    Лиса         Пестунова С.                  Москалевич К           Режиссер – постановщик  Умарова Т.В.  Режиссеры: Рыжкова Ж.                         Глухова А.  Художники по костюмам:  Сударева А. А. (мама Попова Я.) Батова И. В. (мама Батовой М.) Алферова А.В.(мама Зотова К.) Рыжкова С.В.(мама Рыжковой Ж.) Кульбака Н.В. (мама Кульбака А.) Лавренюк О.В. (мама Лавренюка Д.) Душечкина Н.Г. (мама Душечкина Р.) Пестунова Т. А.(мама Пестуновой С.) Москалевич А.Н.(мама Москалевич К.) Горюнова О.В. (мама Горюновой А.) Коновалова Е.А. (мама Коноваловой М.) ГуроВа Л. А. (мама Гурова К.)  Художники декораций:      Глухова А. Зиновьева А.  Ефремова Е.  Горюнова А.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Родители принимали активное участие в работе театрального  кружка, потому что вместе с детьми создавали замечательные костюмы</dc:title>
  <dc:creator>AFL</dc:creator>
  <cp:lastModifiedBy>AFL</cp:lastModifiedBy>
  <cp:revision>1</cp:revision>
  <dcterms:created xsi:type="dcterms:W3CDTF">2012-12-28T20:26:12Z</dcterms:created>
  <dcterms:modified xsi:type="dcterms:W3CDTF">2012-12-28T20:29:03Z</dcterms:modified>
</cp:coreProperties>
</file>