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F2BD-32F1-4C8F-AC3C-97E908157312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220E-39D9-4DCB-A65F-E0CB232AB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189A18-0D8F-4349-9495-0B34CFF04C39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9ED192-4C53-41B1-A866-22C47572BA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894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МБОУ СОШ № 60 имени Героя Советского Союза Александра Николаевича Синицына</a:t>
            </a:r>
          </a:p>
          <a:p>
            <a:r>
              <a:rPr lang="ru-RU" dirty="0" smtClean="0"/>
              <a:t>Город Тула </a:t>
            </a:r>
          </a:p>
          <a:p>
            <a:r>
              <a:rPr lang="ru-RU" dirty="0" smtClean="0"/>
              <a:t>2012 год</a:t>
            </a:r>
          </a:p>
          <a:p>
            <a:pPr algn="r"/>
            <a:r>
              <a:rPr lang="ru-RU" dirty="0" smtClean="0"/>
              <a:t>Выполнила учитель</a:t>
            </a:r>
          </a:p>
          <a:p>
            <a:pPr algn="r"/>
            <a:r>
              <a:rPr lang="ru-RU" dirty="0" smtClean="0"/>
              <a:t> начальных классов </a:t>
            </a:r>
            <a:r>
              <a:rPr lang="ru-RU" dirty="0" err="1" smtClean="0"/>
              <a:t>Умарова</a:t>
            </a:r>
            <a:r>
              <a:rPr lang="ru-RU" dirty="0" smtClean="0"/>
              <a:t> Т.В.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Презентация театрального кружка «Семейный театр»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4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звукорежиссер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282156"/>
            <a:ext cx="3124200" cy="1752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988" y="3282156"/>
            <a:ext cx="3124200" cy="1752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49768"/>
          </a:xfrm>
        </p:spPr>
        <p:txBody>
          <a:bodyPr>
            <a:normAutofit/>
          </a:bodyPr>
          <a:lstStyle/>
          <a:p>
            <a:pPr algn="ctr"/>
            <a:r>
              <a:rPr lang="ru-RU" sz="2400" smtClean="0"/>
              <a:t>Кроме  актеров  </a:t>
            </a:r>
            <a:r>
              <a:rPr lang="ru-RU" sz="2400" dirty="0" smtClean="0"/>
              <a:t>в постановке принимали участие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/>
              <a:t>суфлер и билетеры,  работники сцены,</a:t>
            </a:r>
          </a:p>
          <a:p>
            <a:r>
              <a:rPr lang="ru-RU" smtClean="0"/>
              <a:t> художники - декораторы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365104"/>
            <a:ext cx="3203848" cy="179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85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Участники кружка- ученики 3 класса А</a:t>
            </a:r>
            <a:endParaRPr lang="ru-RU" sz="3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173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Театральный кружок  работает первый год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Умарова</a:t>
            </a:r>
            <a:r>
              <a:rPr lang="ru-RU" dirty="0" smtClean="0"/>
              <a:t> Т.В.</a:t>
            </a:r>
            <a:endParaRPr lang="ru-RU" dirty="0"/>
          </a:p>
        </p:txBody>
      </p:sp>
      <p:pic>
        <p:nvPicPr>
          <p:cNvPr id="14" name="Picture 2" descr="C:\Users\AFL\Desktop\фото поездка\101CANON\колобок 1\IMG_5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7" y="2863056"/>
            <a:ext cx="3667125" cy="2590800"/>
          </a:xfrm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75" y="2648744"/>
            <a:ext cx="3019425" cy="3019425"/>
          </a:xfrm>
        </p:spPr>
      </p:pic>
    </p:spTree>
    <p:extLst>
      <p:ext uri="{BB962C8B-B14F-4D97-AF65-F5344CB8AC3E}">
        <p14:creationId xmlns:p14="http://schemas.microsoft.com/office/powerpoint/2010/main" val="33350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75" y="2286000"/>
            <a:ext cx="5429250" cy="304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Программа рассчитана на один год занятий</a:t>
            </a:r>
            <a:br>
              <a:rPr lang="ru-RU" sz="2400" dirty="0" smtClean="0"/>
            </a:br>
            <a:r>
              <a:rPr lang="ru-RU" sz="2400" dirty="0" smtClean="0"/>
              <a:t> с расчетом один час в неделю </a:t>
            </a:r>
            <a:br>
              <a:rPr lang="ru-RU" sz="2400" dirty="0" smtClean="0"/>
            </a:br>
            <a:r>
              <a:rPr lang="ru-RU" sz="2400" dirty="0" smtClean="0"/>
              <a:t>(34 часа).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91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87" y="2152650"/>
            <a:ext cx="6905625" cy="3314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/>
          </a:bodyPr>
          <a:lstStyle/>
          <a:p>
            <a:r>
              <a:rPr lang="ru-RU" sz="1600" dirty="0"/>
              <a:t>Программа «Семейный театр» преследует цели: способствовать раскрытию творческого потенциала каждого ребенка, помочь овладеть навыками коллективного взаимодействия и общения, привить через театр интерес к мировой художественной культуре и дать первичные сведения о ней, научить творчески относиться к любой работе.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14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11 декабря состоялся творческий отчет работы театрального кружка.</a:t>
            </a:r>
            <a:br>
              <a:rPr lang="ru-RU" sz="1600" dirty="0" smtClean="0"/>
            </a:br>
            <a:r>
              <a:rPr lang="ru-RU" sz="1600" dirty="0" smtClean="0"/>
              <a:t>Был показан спектакль «Колобок» по мотивам русской народной сказки.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06" y="2509837"/>
            <a:ext cx="3476625" cy="260032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19" y="2619375"/>
            <a:ext cx="3124200" cy="2381250"/>
          </a:xfrm>
        </p:spPr>
      </p:pic>
      <p:pic>
        <p:nvPicPr>
          <p:cNvPr id="2051" name="Picture 3" descr="C:\Users\AFL\Desktop\фото поездка\101CANON\колобок 1\IMG_5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4995936"/>
            <a:ext cx="165814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Вход осуществлялся по билетам.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94" y="2152650"/>
            <a:ext cx="3600450" cy="3314700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994" y="2152650"/>
            <a:ext cx="4057650" cy="3314700"/>
          </a:xfrm>
        </p:spPr>
      </p:pic>
    </p:spTree>
    <p:extLst>
      <p:ext uri="{BB962C8B-B14F-4D97-AF65-F5344CB8AC3E}">
        <p14:creationId xmlns:p14="http://schemas.microsoft.com/office/powerpoint/2010/main" val="19247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Были созданы два состава  труппы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19" y="2262187"/>
            <a:ext cx="3886200" cy="30956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81" y="2262187"/>
            <a:ext cx="3952875" cy="3095625"/>
          </a:xfrm>
        </p:spPr>
      </p:pic>
    </p:spTree>
    <p:extLst>
      <p:ext uri="{BB962C8B-B14F-4D97-AF65-F5344CB8AC3E}">
        <p14:creationId xmlns:p14="http://schemas.microsoft.com/office/powerpoint/2010/main" val="24918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Дети были взаимозаменяемы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94" y="2190750"/>
            <a:ext cx="3448050" cy="32385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594" y="2224087"/>
            <a:ext cx="3600450" cy="3171825"/>
          </a:xfrm>
        </p:spPr>
      </p:pic>
    </p:spTree>
    <p:extLst>
      <p:ext uri="{BB962C8B-B14F-4D97-AF65-F5344CB8AC3E}">
        <p14:creationId xmlns:p14="http://schemas.microsoft.com/office/powerpoint/2010/main" val="20441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  числе приглашенных были ученики 1 и 2 классов, родители , </a:t>
            </a:r>
            <a:br>
              <a:rPr lang="ru-RU" sz="1600" dirty="0" smtClean="0"/>
            </a:br>
            <a:r>
              <a:rPr lang="ru-RU" sz="1600" dirty="0" smtClean="0"/>
              <a:t>учителя школы, администрация</a:t>
            </a:r>
            <a:endParaRPr lang="ru-RU" sz="1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94" y="2800350"/>
            <a:ext cx="3600450" cy="20193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594" y="2652712"/>
            <a:ext cx="3600450" cy="2314575"/>
          </a:xfrm>
        </p:spPr>
      </p:pic>
    </p:spTree>
    <p:extLst>
      <p:ext uri="{BB962C8B-B14F-4D97-AF65-F5344CB8AC3E}">
        <p14:creationId xmlns:p14="http://schemas.microsoft.com/office/powerpoint/2010/main" val="13710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</TotalTime>
  <Words>149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театрального кружка «Семейный театр»</vt:lpstr>
      <vt:lpstr>Театральный кружок  работает первый год</vt:lpstr>
      <vt:lpstr>Программа рассчитана на один год занятий  с расчетом один час в неделю  (34 часа). </vt:lpstr>
      <vt:lpstr>Программа «Семейный театр» преследует цели: способствовать раскрытию творческого потенциала каждого ребенка, помочь овладеть навыками коллективного взаимодействия и общения, привить через театр интерес к мировой художественной культуре и дать первичные сведения о ней, научить творчески относиться к любой работе.   </vt:lpstr>
      <vt:lpstr>11 декабря состоялся творческий отчет работы театрального кружка. Был показан спектакль «Колобок» по мотивам русской народной сказки. </vt:lpstr>
      <vt:lpstr> Вход осуществлялся по билетам. </vt:lpstr>
      <vt:lpstr>Были созданы два состава  труппы</vt:lpstr>
      <vt:lpstr>Дети были взаимозаменяемы</vt:lpstr>
      <vt:lpstr>В  числе приглашенных были ученики 1 и 2 классов, родители ,  учителя школы, администрация</vt:lpstr>
      <vt:lpstr>Кроме  актеров  в постановке принимали участие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театрального кружка «Семейный театр»</dc:title>
  <dc:creator>AFL</dc:creator>
  <cp:lastModifiedBy>AFL</cp:lastModifiedBy>
  <cp:revision>2</cp:revision>
  <dcterms:created xsi:type="dcterms:W3CDTF">2012-12-28T20:12:31Z</dcterms:created>
  <dcterms:modified xsi:type="dcterms:W3CDTF">2012-12-28T20:24:26Z</dcterms:modified>
</cp:coreProperties>
</file>