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928" r:id="rId3"/>
    <p:sldMasterId id="2147483980" r:id="rId4"/>
  </p:sldMasterIdLst>
  <p:notesMasterIdLst>
    <p:notesMasterId r:id="rId22"/>
  </p:notesMasterIdLst>
  <p:sldIdLst>
    <p:sldId id="256" r:id="rId5"/>
    <p:sldId id="284" r:id="rId6"/>
    <p:sldId id="259" r:id="rId7"/>
    <p:sldId id="285" r:id="rId8"/>
    <p:sldId id="286" r:id="rId9"/>
    <p:sldId id="271" r:id="rId10"/>
    <p:sldId id="272" r:id="rId11"/>
    <p:sldId id="274" r:id="rId12"/>
    <p:sldId id="282" r:id="rId13"/>
    <p:sldId id="275" r:id="rId14"/>
    <p:sldId id="276" r:id="rId15"/>
    <p:sldId id="278" r:id="rId16"/>
    <p:sldId id="279" r:id="rId17"/>
    <p:sldId id="280" r:id="rId18"/>
    <p:sldId id="281" r:id="rId19"/>
    <p:sldId id="28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Употребляете ли вы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фаст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 как часто?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очень часто</c:v>
                </c:pt>
                <c:pt idx="1">
                  <c:v>иногда</c:v>
                </c:pt>
                <c:pt idx="2">
                  <c:v>редко</c:v>
                </c:pt>
                <c:pt idx="3">
                  <c:v>не употребляют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40</c:v>
                </c:pt>
                <c:pt idx="2">
                  <c:v>40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79563729030106"/>
          <c:y val="0.34356995266558166"/>
          <c:w val="0.37466974155649374"/>
          <c:h val="0.46289560606515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Знаете ли вы о вреде </a:t>
            </a:r>
            <a:r>
              <a:rPr lang="ru-RU" sz="24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фаст фуда</a:t>
            </a:r>
            <a:r>
              <a:rPr lang="ru-RU" sz="24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Вы едите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sz="2400" b="1" baseline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потому, что…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это вкусно</c:v>
                </c:pt>
                <c:pt idx="1">
                  <c:v>голоден</c:v>
                </c:pt>
                <c:pt idx="2">
                  <c:v>хочется поесть именно эту пищу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85620241818705"/>
          <c:y val="0.32090027034033258"/>
          <c:w val="0.35427207711384234"/>
          <c:h val="0.459764470614376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популярные продукты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059793732899736E-2"/>
          <c:y val="0.31508409263506493"/>
          <c:w val="0.53886785649052182"/>
          <c:h val="0.435523336067681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чипсы</c:v>
                </c:pt>
                <c:pt idx="1">
                  <c:v>сухарики</c:v>
                </c:pt>
                <c:pt idx="2">
                  <c:v>газированные 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018515916722901"/>
          <c:y val="0.30022881780258814"/>
          <c:w val="0.41096648059064134"/>
          <c:h val="0.39764988060687323"/>
        </c:manualLayout>
      </c:layout>
      <c:overlay val="0"/>
      <c:txPr>
        <a:bodyPr/>
        <a:lstStyle/>
        <a:p>
          <a:pPr>
            <a:defRPr sz="1600" kern="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C8C18-62ED-4949-9BC8-488BD5938BF0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173E2-D2B4-429D-949F-56F21800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7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1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72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6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4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4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0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9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3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3E2-D2B4-429D-949F-56F2180026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7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7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8EA15-34DD-4115-A6B1-5FDB4BF4A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E087-E187-4B2A-8BE9-D4DD6742F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78CE2-351A-4732-BC4C-E444F7DC6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BC517-2D63-450E-9998-3370F96AC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39E7-E03E-4A6D-A83C-ECB6DF864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E0F26-63D2-486A-BE0F-49F91AEE5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5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5E22-B781-4CDE-9094-600C45EFE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65C3-34E4-403A-8358-2386A6F12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2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66A8-8EFE-4316-B8D7-18E410D39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2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CBD52-8633-43BB-8C41-207C78476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533400"/>
            <a:ext cx="21717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62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7E751-6DE8-4935-AFBC-A212A5182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9798001-8C83-4294-9F28-279CD16E2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12D7-1B87-4D8E-B8E9-6ABB7ECAD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1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C35B5-8A41-42FD-B664-41D3408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A545A-6CA9-4D77-B2B6-7C609D867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7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15D28-A2A3-4514-A932-DC94A81AF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68C06-C50D-4A40-85B0-3D4C89E0C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9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7E6A5-0174-4D2A-9997-5218770E4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97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2EF5-4D20-421E-A499-3A78D5FB7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A0FD-8845-40ED-8099-B1B6153C5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9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F9A4-E411-4B81-BB9B-FEC915C9A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2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8450-46E2-4266-B165-B9567CD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5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78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81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96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03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05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7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1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2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2C8BD9-A242-49F3-8B90-6F6EF996C6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.ru/eat/fast-fyd/art1920.html" TargetMode="External"/><Relationship Id="rId7" Type="http://schemas.openxmlformats.org/officeDocument/2006/relationships/hyperlink" Target="http://www.edalife.ru/" TargetMode="External"/><Relationship Id="rId2" Type="http://schemas.openxmlformats.org/officeDocument/2006/relationships/hyperlink" Target="http://ru.wikipedia.org/wiki/&#1060;&#1072;&#1089;&#1090;&#1092;&#1091;&#1076;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medportal.ru/enc/nutrition/supplements/7/" TargetMode="External"/><Relationship Id="rId5" Type="http://schemas.openxmlformats.org/officeDocument/2006/relationships/hyperlink" Target="http://www.womenhealthnet.ru/nutrition/307.html" TargetMode="External"/><Relationship Id="rId4" Type="http://schemas.openxmlformats.org/officeDocument/2006/relationships/hyperlink" Target="http://www.fast-fast-food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916" y="1556792"/>
            <a:ext cx="8458200" cy="230425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ФАСТ ФУД.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ВКУСНО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ВРЕДНО?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272808" cy="13681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специальное (коррекционное) образовательное учреждение для обучающихся, воспитанников с ограниченными возможностями здоровья </a:t>
            </a:r>
          </a:p>
          <a:p>
            <a:pPr algn="ctr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</a:t>
            </a:r>
          </a:p>
          <a:p>
            <a:pPr algn="ctr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- интернат 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вида»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Конева Анна, Яблокова Анастасия,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учащиеся 10 «А»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Попова Галина Борисовна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717032"/>
            <a:ext cx="2206257" cy="29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58200" cy="52070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ВКУСНО ИЛИ ВРЕДНО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>
          <a:xfrm>
            <a:off x="7013651" y="3429000"/>
            <a:ext cx="1927899" cy="24482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692696"/>
            <a:ext cx="5760640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Социологические  исследования: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 перекусывают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чипсами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когда ощущают легкое чувство голода, чаще всего - между обедом и ужином.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потребляются чипсы: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просмотре телепрограмм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- 57%,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дороге 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41%,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чтением книги 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34%,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плохом настроении 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нечем заняться 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27%.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7617" y="782706"/>
            <a:ext cx="2448274" cy="18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842"/>
            <a:ext cx="8458200" cy="520700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ВКУСНО ИЛИ ВРЕДНО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609600"/>
            <a:ext cx="5252356" cy="548369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Торговую марку «Кока-Колы»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98%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населения земного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шара.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Сладкие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газированные воды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только способствует ожирению, но и является причиной диабета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-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кариес и другие болезни зубов.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официально рекомендуют не принимать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КОЛЫ некоторым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пациентам .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0562" y="548680"/>
            <a:ext cx="2758951" cy="2069213"/>
          </a:xfrm>
        </p:spPr>
      </p:pic>
      <p:pic>
        <p:nvPicPr>
          <p:cNvPr id="3074" name="Picture 2" descr="http://nano-dent.ru/wp-content/uploads/ka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40" y="2852936"/>
            <a:ext cx="2940196" cy="22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66112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ОПЫТЫ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Эксперимент 1.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жира в чипсах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5761" r="5240" b="11619"/>
          <a:stretch/>
        </p:blipFill>
        <p:spPr>
          <a:xfrm>
            <a:off x="5620152" y="3789040"/>
            <a:ext cx="3253673" cy="190375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4536504" cy="36004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доказать что в чипсах имеется много жира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жарке используется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масла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хранения и производства продуктов, что и приводит к длительному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этих продуктов.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7298" r="9786" b="9209"/>
          <a:stretch/>
        </p:blipFill>
        <p:spPr>
          <a:xfrm>
            <a:off x="5580112" y="1412776"/>
            <a:ext cx="333375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232" y="116632"/>
            <a:ext cx="7882136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Эксперимент 2.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состава газированных напитков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32" y="1124743"/>
            <a:ext cx="1512170" cy="100811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980727"/>
            <a:ext cx="4320480" cy="47368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доказать что газированные напитки вредны для человеческого организма,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них 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Пепси-колой можно очищать ржавчину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металлических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предметов и известковый налет в электрических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чайниках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потому что в них есть кислоты.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55" y="854287"/>
            <a:ext cx="1474472" cy="2239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13" y="2160216"/>
            <a:ext cx="1478831" cy="1109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/>
          <a:stretch/>
        </p:blipFill>
        <p:spPr>
          <a:xfrm rot="16200000">
            <a:off x="6914563" y="3880753"/>
            <a:ext cx="2293207" cy="1338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9318" y="1280884"/>
            <a:ext cx="48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9243" y="2900008"/>
            <a:ext cx="96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3" y="3403567"/>
            <a:ext cx="1376701" cy="1036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25" y="4637534"/>
            <a:ext cx="1350861" cy="10592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79558" y="3403567"/>
            <a:ext cx="4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039" y="5364650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38120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 ДИЕТОЛОГОВ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836712"/>
            <a:ext cx="7992888" cy="5220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Диетологи всего мира сошлись во мнении,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самые вредные продукты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Картофель фри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•Сладкие газированные напитки.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Картофельные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чипсы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Сладкие батончики. 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71" y="1412776"/>
            <a:ext cx="1373898" cy="1030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63" y="2564904"/>
            <a:ext cx="1373806" cy="950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98" y="3717032"/>
            <a:ext cx="1373806" cy="9368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98" y="4869160"/>
            <a:ext cx="1373806" cy="11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609600"/>
            <a:ext cx="8159824" cy="33954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основании вышеизложенных фактов мы пришли к выводу, что фаст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действительно вреден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Регулярное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употребление еды быстрого приготовления наносит невосполнимый вред нашему здоровью.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его, конечно же, возможно, но в ограниченных количествах.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848872" cy="43700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http://ru.wikipedia.org/wiki/Фастфуд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http://www.cooking.ru/eat/fast-fyd/art1920.html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http://www.fast-fast-food.ru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http://www.womenhealthnet.ru/nutrition/307.html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http://medportal.ru/enc/nutrition/supplements/7/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edalife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http://demiart.ru/forum/journal.php?user=208826&amp;comm=132771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8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700808"/>
            <a:ext cx="8013576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Спасибо за внимание.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509512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Информационная справка: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Фаст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(быстрая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еда)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5184576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Пищевые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продукты быстрого приготовления, полуфабрикаты.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Американская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 ресторанов, закусочных, не рассчитанных на длительное пребывание посетителей, распространённая во многих странах.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http://img-fotki.yandex.ru/get/13/homeidea.0/0_80d0_8a2877c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29" y="4437112"/>
            <a:ext cx="2938363" cy="21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ипарт - Фаст-фуд (Fast Food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548680"/>
            <a:ext cx="2662887" cy="43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8244408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нашей школы в возрасте от 10 до 18 лет: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(младший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-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человек,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7 - 9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(средний) – 8 человек,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10-11классы (старший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 анкеты: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1.Употребляете ли вы фаст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как часто?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Знаете ли вы о вреде фаст фуда?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Вы едите фаст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потому, что…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Наиболее популярные продукты:</a:t>
            </a:r>
          </a:p>
          <a:p>
            <a:pPr marL="0" lvl="0" indent="0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713261"/>
              </p:ext>
            </p:extLst>
          </p:nvPr>
        </p:nvGraphicFramePr>
        <p:xfrm>
          <a:off x="323528" y="743957"/>
          <a:ext cx="4608512" cy="513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304101"/>
              </p:ext>
            </p:extLst>
          </p:nvPr>
        </p:nvGraphicFramePr>
        <p:xfrm>
          <a:off x="5569244" y="798543"/>
          <a:ext cx="3538736" cy="536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1680" y="234118"/>
            <a:ext cx="6656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Результаты анкетирования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фаст фуде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88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971806"/>
              </p:ext>
            </p:extLst>
          </p:nvPr>
        </p:nvGraphicFramePr>
        <p:xfrm>
          <a:off x="395536" y="33265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13141"/>
              </p:ext>
            </p:extLst>
          </p:nvPr>
        </p:nvGraphicFramePr>
        <p:xfrm>
          <a:off x="4788024" y="260648"/>
          <a:ext cx="42484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0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ФАСТ ФУДА</a:t>
            </a:r>
            <a:r>
              <a:rPr lang="ru-RU" dirty="0" smtClean="0">
                <a:effectLst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ЧИПСЫ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908720"/>
            <a:ext cx="4536504" cy="51127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августе 1853 года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Корнелиус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Вандербильт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недоволен обедом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ресторане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вызвал к себе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Джорджа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ругать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 за не прожаренную, толсто нарезанную картошку.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достойный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 он нарезал картошку так тонко, как только мог, и, зажарив в масле до хруста, преподнес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клиенту.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родились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чипсы.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0452"/>
          <a:stretch/>
        </p:blipFill>
        <p:spPr bwMode="auto">
          <a:xfrm>
            <a:off x="5910721" y="692696"/>
            <a:ext cx="292750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1444" y="3104664"/>
            <a:ext cx="270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Корнелиус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Вандербильт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7" y="3629141"/>
            <a:ext cx="2235166" cy="27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6834" y="6026175"/>
            <a:ext cx="16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589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ФАСТ ФУДА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ЧИПСЫ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3086472" cy="231485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5040560" cy="508863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1890 году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Тэппенден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 жарить чипсы в своем фургончике - закусочной в Кливленде.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1926 была изобретена упаковка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чипсов.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машина, придуманная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Фриманом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Макбетом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-последним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изобретением, позволившим начать промышленное производство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чипсов.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230051"/>
            <a:ext cx="216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Тэппенден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9" y="4005064"/>
            <a:ext cx="35246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ФАСТ ФУДА</a:t>
            </a:r>
            <a:r>
              <a:rPr lang="ru-RU" sz="2800" dirty="0" smtClean="0">
                <a:effectLst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ГАЗИРОВАННАЯ ВОДА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980728"/>
            <a:ext cx="5040560" cy="37757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апреля 1833 года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США 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запатентована газированная вода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Создал этот напиток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Джозеф Пристли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британский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химик,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1767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сам изготовил первую бутылку газированной воды.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2779750" cy="3879047"/>
          </a:xfrm>
        </p:spPr>
      </p:pic>
      <p:sp>
        <p:nvSpPr>
          <p:cNvPr id="7" name="TextBox 6"/>
          <p:cNvSpPr txBox="1"/>
          <p:nvPr/>
        </p:nvSpPr>
        <p:spPr>
          <a:xfrm>
            <a:off x="6588224" y="4756502"/>
            <a:ext cx="185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Джозеф Пристли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43191" cy="49165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ФАСТ ФУДА</a:t>
            </a:r>
            <a:r>
              <a:rPr lang="ru-RU" sz="2400" dirty="0"/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ГАЗИРОВАННАЯ ВОДА.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69208"/>
            <a:ext cx="2543150" cy="18423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980729"/>
            <a:ext cx="5112568" cy="504055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Всемирно известная компания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Coca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Кока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первой, кто догадался использовать изобретение Пристли в коммерческих целях.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Американский фармацевт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Стит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Пембертон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сварил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сироп.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Напиток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 запатентован как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лекарство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любых нервных расстройств и продавался только строго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аптеках.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561085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6084030"/>
            <a:ext cx="258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Стит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Пембертон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4">
  <a:themeElements>
    <a:clrScheme name="02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Flower</Template>
  <TotalTime>765</TotalTime>
  <Words>712</Words>
  <Application>Microsoft Office PowerPoint</Application>
  <PresentationFormat>Экран (4:3)</PresentationFormat>
  <Paragraphs>121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024</vt:lpstr>
      <vt:lpstr>1_colormaster</vt:lpstr>
      <vt:lpstr>busine1_p</vt:lpstr>
      <vt:lpstr>Тема6</vt:lpstr>
      <vt:lpstr>Исследовательский проект ФАСТ ФУД.  ВКУСНО ИЛИ ВРЕДНО?</vt:lpstr>
      <vt:lpstr>Информационная справка:  Фаст фуд (быстрая еда) </vt:lpstr>
      <vt:lpstr>АНКЕТИРОВАНИЕ</vt:lpstr>
      <vt:lpstr>Презентация PowerPoint</vt:lpstr>
      <vt:lpstr>Презентация PowerPoint</vt:lpstr>
      <vt:lpstr>ИСТОРИЯ ФАСТ ФУДА. ЧИПСЫ</vt:lpstr>
      <vt:lpstr>ИСТОРИЯ ФАСТ ФУДА. ЧИПСЫ</vt:lpstr>
      <vt:lpstr>ИСТОРИЯ ФАСТ ФУДА. ГАЗИРОВАННАЯ ВОДА.</vt:lpstr>
      <vt:lpstr>ИСТОРИЯ ФАСТ ФУДА. ГАЗИРОВАННАЯ ВОДА.</vt:lpstr>
      <vt:lpstr>ВКУСНО ИЛИ ВРЕДНО?</vt:lpstr>
      <vt:lpstr>ВКУСНО ИЛИ ВРЕДНО?</vt:lpstr>
      <vt:lpstr> ОПЫТЫ Эксперимент 1. Определение жира в чипсах.</vt:lpstr>
      <vt:lpstr>Эксперимент 2.  Определение состава газированных напитков.</vt:lpstr>
      <vt:lpstr>РЕКОМЕНДАЦИИ ДИЕТОЛОГОВ</vt:lpstr>
      <vt:lpstr>Презентация PowerPoint</vt:lpstr>
      <vt:lpstr>ИСТОЧНИКИ ИНФОРМАЦИИ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  ФАСТ-ФУД - ВКУСНО ИЛИ ВРЕДНО.</dc:title>
  <dc:creator>Преподаватель</dc:creator>
  <cp:lastModifiedBy>DNA7 X86</cp:lastModifiedBy>
  <cp:revision>76</cp:revision>
  <dcterms:created xsi:type="dcterms:W3CDTF">2012-04-04T10:56:18Z</dcterms:created>
  <dcterms:modified xsi:type="dcterms:W3CDTF">2012-04-07T20:53:42Z</dcterms:modified>
</cp:coreProperties>
</file>