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1F103-F0BA-42CC-8C84-2672AC2F0A53}" type="datetimeFigureOut">
              <a:rPr lang="ru-RU" smtClean="0"/>
              <a:t>21.07.2011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8E5494-D47F-4561-AE04-889779846D7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мифов в литературе и искусстве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3386139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928670"/>
            <a:ext cx="4857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15 книгах «Метаморфоз» Овидий последовательно излагает 250мифов  превращениях греческих богов и  героев, начиная с возникновения мира из Хаоса и кончая апофеозом Цезаря.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фили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4972050" cy="4000500"/>
          </a:xfrm>
          <a:prstGeom prst="rect">
            <a:avLst/>
          </a:prstGeom>
        </p:spPr>
      </p:pic>
      <p:pic>
        <p:nvPicPr>
          <p:cNvPr id="3" name="Рисунок 2" descr="рапссимволмузпоэзтворчпутеш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14422"/>
            <a:ext cx="2846058" cy="48577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m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214710" cy="5429288"/>
          </a:xfrm>
          <a:prstGeom prst="rect">
            <a:avLst/>
          </a:prstGeom>
        </p:spPr>
      </p:pic>
      <p:pic>
        <p:nvPicPr>
          <p:cNvPr id="3" name="Рисунок 2" descr="1247387677_41415176_1237751943_apo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00108"/>
            <a:ext cx="3562350" cy="4762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струнщипк ин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111500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9" y="5715016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Кифара-щипковый</a:t>
            </a:r>
            <a:r>
              <a:rPr lang="ru-RU" sz="3200" dirty="0" smtClean="0"/>
              <a:t> инструмент</a:t>
            </a:r>
            <a:endParaRPr lang="ru-RU" sz="3200" dirty="0"/>
          </a:p>
        </p:txBody>
      </p:sp>
      <p:pic>
        <p:nvPicPr>
          <p:cNvPr id="4" name="Рисунок 3" descr="авлос ав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714356"/>
            <a:ext cx="4414830" cy="392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5500702"/>
            <a:ext cx="343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Авал</a:t>
            </a:r>
            <a:r>
              <a:rPr lang="ru-RU" sz="3600" dirty="0" smtClean="0"/>
              <a:t> или </a:t>
            </a:r>
            <a:r>
              <a:rPr lang="ru-RU" sz="3600" dirty="0" smtClean="0"/>
              <a:t>авалос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русстенросписьигрнаавлосеи кифа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7"/>
            <a:ext cx="8143932" cy="5305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85789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Этрусская стенная роспись игры на кифаре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миф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571744"/>
            <a:ext cx="4411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мифология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Мифическое время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071942"/>
            <a:ext cx="3125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мифологема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си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2857500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1357298"/>
            <a:ext cx="4947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Гесиод-древнегреческий</a:t>
            </a:r>
            <a:r>
              <a:rPr lang="ru-RU" sz="4400" dirty="0" smtClean="0"/>
              <a:t> поэт18-17вв.до н.э.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714776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675" y="1214422"/>
            <a:ext cx="4635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«Труды и дни»-дидактическая поэма, дающая практические советы по крестьянскому труду, житейские наставления, использовал разные мифы.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928670"/>
            <a:ext cx="5857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Поэма «Теогония» является </a:t>
            </a:r>
          </a:p>
          <a:p>
            <a:r>
              <a:rPr lang="ru-RU" sz="4400" dirty="0"/>
              <a:t>п</a:t>
            </a:r>
            <a:r>
              <a:rPr lang="ru-RU" sz="4400" dirty="0" smtClean="0"/>
              <a:t>ервой родословной олимпийских</a:t>
            </a:r>
          </a:p>
          <a:p>
            <a:r>
              <a:rPr lang="ru-RU" sz="4400" dirty="0" smtClean="0"/>
              <a:t>Богов.</a:t>
            </a:r>
            <a:endParaRPr lang="ru-RU" sz="4400" dirty="0"/>
          </a:p>
        </p:txBody>
      </p:sp>
      <p:pic>
        <p:nvPicPr>
          <p:cNvPr id="4" name="Рисунок 3" descr="177-1773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286016" cy="5929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fab4e832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юстав мюре гиму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429156" cy="635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3" y="1071546"/>
            <a:ext cx="4000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Гюстав </a:t>
            </a:r>
            <a:r>
              <a:rPr lang="ru-RU" sz="4400" dirty="0" smtClean="0"/>
              <a:t>Мюре</a:t>
            </a:r>
            <a:endParaRPr lang="ru-RU" sz="4400" dirty="0" smtClean="0"/>
          </a:p>
          <a:p>
            <a:r>
              <a:rPr lang="ru-RU" sz="4400" dirty="0" smtClean="0"/>
              <a:t>«Гесиод и муза»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вид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214690" cy="4881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7" y="1071546"/>
            <a:ext cx="46434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Публий</a:t>
            </a:r>
            <a:r>
              <a:rPr lang="ru-RU" sz="4400" dirty="0" smtClean="0"/>
              <a:t> Овидий </a:t>
            </a:r>
            <a:r>
              <a:rPr lang="ru-RU" sz="4400" dirty="0" smtClean="0"/>
              <a:t>Назон</a:t>
            </a:r>
            <a:r>
              <a:rPr lang="ru-RU" sz="4400" dirty="0" smtClean="0"/>
              <a:t>- римский поэт,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одился в 43году н.э.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 овид констан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572032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7" y="100010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Памятник Овидию в Констанце.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108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Использование мифов в литературе и искусстве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мифов в литературе и искусстве</dc:title>
  <dc:creator>SamLab.ws</dc:creator>
  <cp:lastModifiedBy>SamLab.ws</cp:lastModifiedBy>
  <cp:revision>5</cp:revision>
  <dcterms:created xsi:type="dcterms:W3CDTF">2011-07-21T02:19:24Z</dcterms:created>
  <dcterms:modified xsi:type="dcterms:W3CDTF">2011-07-21T02:57:26Z</dcterms:modified>
</cp:coreProperties>
</file>