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sldIdLst>
    <p:sldId id="261" r:id="rId2"/>
    <p:sldId id="275" r:id="rId3"/>
    <p:sldId id="256" r:id="rId4"/>
    <p:sldId id="276" r:id="rId5"/>
    <p:sldId id="277" r:id="rId6"/>
    <p:sldId id="278" r:id="rId7"/>
    <p:sldId id="282" r:id="rId8"/>
    <p:sldId id="257" r:id="rId9"/>
    <p:sldId id="272" r:id="rId10"/>
    <p:sldId id="279" r:id="rId11"/>
    <p:sldId id="259" r:id="rId12"/>
    <p:sldId id="281" r:id="rId13"/>
    <p:sldId id="280" r:id="rId14"/>
    <p:sldId id="268" r:id="rId15"/>
    <p:sldId id="271" r:id="rId16"/>
    <p:sldId id="269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DD2F9-970D-4D5B-BDCB-857D24B42EF9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BC62-FB15-458B-A541-3A9AFE226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1BC62-FB15-458B-A541-3A9AFE22652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comb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7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12" Type="http://schemas.openxmlformats.org/officeDocument/2006/relationships/image" Target="../media/image36.jpeg"/><Relationship Id="rId17" Type="http://schemas.openxmlformats.org/officeDocument/2006/relationships/image" Target="../media/image41.jpeg"/><Relationship Id="rId2" Type="http://schemas.openxmlformats.org/officeDocument/2006/relationships/audio" Target="../media/audio1.wav"/><Relationship Id="rId16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11" Type="http://schemas.openxmlformats.org/officeDocument/2006/relationships/image" Target="../media/image35.jpeg"/><Relationship Id="rId5" Type="http://schemas.openxmlformats.org/officeDocument/2006/relationships/image" Target="../media/image29.jpeg"/><Relationship Id="rId15" Type="http://schemas.openxmlformats.org/officeDocument/2006/relationships/image" Target="../media/image3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Relationship Id="rId1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52.jpeg"/><Relationship Id="rId7" Type="http://schemas.openxmlformats.org/officeDocument/2006/relationships/image" Target="../media/image5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23528" y="188640"/>
            <a:ext cx="8496944" cy="2664296"/>
          </a:xfrm>
          <a:prstGeom prst="horizont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Цель:</a:t>
            </a:r>
            <a:endParaRPr lang="ru-RU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Знакомство детей с историей и традициями чаепития</a:t>
            </a:r>
            <a:endParaRPr lang="ru-RU" sz="24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940152" y="3140968"/>
            <a:ext cx="3024336" cy="3528392"/>
          </a:xfrm>
          <a:prstGeom prst="horizontalScroll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Участники: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Семьи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«Гнездышко»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«Радуга»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67544" y="2348880"/>
            <a:ext cx="5472608" cy="4509120"/>
          </a:xfrm>
          <a:prstGeom prst="horizontalScroll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Возродить интерес к чаепитию;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Познакомить с назначением и сортами чая;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Знакомство с правилами приема гостей, традиции русского чаепития, сервировка стола и угощение к чаю;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Воспитывать бережливость, аккуратность и эстетический вкус.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>
            <a:normAutofit/>
          </a:bodyPr>
          <a:lstStyle/>
          <a:p>
            <a:r>
              <a:rPr lang="ru-RU" dirty="0" smtClean="0"/>
              <a:t>Чай – прекрасное противоядие при отравлении организма стронцием</a:t>
            </a:r>
          </a:p>
          <a:p>
            <a:r>
              <a:rPr lang="ru-RU" dirty="0" smtClean="0"/>
              <a:t>Чай используется в борьбе с такой страшной болезнью, как рак кожи и легких.</a:t>
            </a:r>
          </a:p>
          <a:p>
            <a:r>
              <a:rPr lang="ru-RU" dirty="0" smtClean="0"/>
              <a:t> Если регулярно пить чай, становишься благодушным и миролюбивым. </a:t>
            </a:r>
          </a:p>
          <a:p>
            <a:r>
              <a:rPr lang="ru-RU" dirty="0" smtClean="0"/>
              <a:t>Недаром дипломаты предпочитают вести переговоры за чашкой чая.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9217" name="Picture 1" descr="C:\Users\User\Desktop\чай\iCAXI3LH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3665">
            <a:off x="5995969" y="4294594"/>
            <a:ext cx="2810835" cy="216557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259632" y="764704"/>
            <a:ext cx="7200800" cy="5616624"/>
          </a:xfrm>
          <a:prstGeom prst="vertic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«Свежий чай подобен бальзаму. Чай, простоявший ночь, подобен змее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чай\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1428750" cy="14287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27" name="Picture 3" descr="C:\Users\User\Desktop\чай\iCA2S85J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052736"/>
            <a:ext cx="1428750" cy="14287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28" name="Picture 4" descr="C:\Users\User\Desktop\чай\iCA7B2GA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9075" y="3356992"/>
            <a:ext cx="1304925" cy="14287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30" name="Picture 6" descr="C:\Users\User\Desktop\чай\iCA9XC4X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013176"/>
            <a:ext cx="1428750" cy="14097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31" name="Picture 7" descr="C:\Users\User\Desktop\чай\iCAE977P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5229200"/>
            <a:ext cx="1428750" cy="14287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32" name="Picture 8" descr="C:\Users\User\Desktop\чай\iCAD3TOG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5229200"/>
            <a:ext cx="1428750" cy="14287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33" name="Picture 9" descr="C:\Users\User\Desktop\чай\iCAANGX4F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2492896"/>
            <a:ext cx="1428750" cy="14287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34" name="Picture 10" descr="C:\Users\User\Desktop\чай\iCABCNYO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4077072"/>
            <a:ext cx="1428750" cy="8858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35" name="Picture 11" descr="C:\Users\User\Desktop\чай\iCAK9ZHGN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288" y="1124744"/>
            <a:ext cx="1728190" cy="122413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36" name="Picture 12" descr="C:\Users\User\Desktop\чай\iCAP76TRB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1124744"/>
            <a:ext cx="1428750" cy="9239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037" name="Picture 13" descr="C:\Users\User\Desktop\чай\iCAOP6JNX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528" y="3140968"/>
            <a:ext cx="1428750" cy="14287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38" name="Picture 14" descr="C:\Users\User\Desktop\чай\iCAW7J0H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4208" y="4797152"/>
            <a:ext cx="1219200" cy="142875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39" name="Picture 15" descr="C:\Users\User\Desktop\чай\iCAU5F76A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40" name="Picture 16" descr="C:\Users\User\Desktop\чай\iCALA7VDO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43808" y="1196752"/>
            <a:ext cx="1428750" cy="10763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9" name="Горизонтальный свиток 18"/>
          <p:cNvSpPr/>
          <p:nvPr/>
        </p:nvSpPr>
        <p:spPr>
          <a:xfrm>
            <a:off x="683568" y="0"/>
            <a:ext cx="7920880" cy="1080120"/>
          </a:xfrm>
          <a:prstGeom prst="horizontalScroll">
            <a:avLst/>
          </a:prstGeom>
          <a:gradFill flip="none" rotWithShape="1">
            <a:gsLst>
              <a:gs pos="0">
                <a:schemeClr val="bg2">
                  <a:lumMod val="10000"/>
                  <a:tint val="66000"/>
                  <a:satMod val="160000"/>
                </a:schemeClr>
              </a:gs>
              <a:gs pos="50000">
                <a:schemeClr val="bg2">
                  <a:lumMod val="10000"/>
                  <a:tint val="44500"/>
                  <a:satMod val="160000"/>
                </a:schemeClr>
              </a:gs>
              <a:gs pos="100000">
                <a:schemeClr val="bg2">
                  <a:lumMod val="1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2">
                    <a:lumMod val="50000"/>
                  </a:schemeClr>
                </a:solidFill>
              </a:rPr>
              <a:t>Сорта чая</a:t>
            </a:r>
            <a:endParaRPr lang="ru-RU" sz="4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" name="Picture 2" descr="C:\Users\User\Desktop\чай\iCAALKPMP.jpg"/>
          <p:cNvPicPr>
            <a:picLocks noGrp="1" noChangeAspect="1" noChangeArrowheads="1"/>
          </p:cNvPicPr>
          <p:nvPr>
            <p:ph idx="1"/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19872" y="2708920"/>
            <a:ext cx="2376264" cy="2175781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Москва чайная столица России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User\Desktop\мо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3384376" cy="410445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147" name="Picture 3" descr="C:\Users\User\Desktop\т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204864"/>
            <a:ext cx="4109528" cy="425953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1043608" y="188640"/>
            <a:ext cx="5760640" cy="2016224"/>
          </a:xfrm>
          <a:prstGeom prst="wav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Культура чаепития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50" name="Picture 2" descr="C:\Users\User\Desktop\яп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3312368" cy="396044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051" name="Picture 3" descr="C:\Users\User\Desktop\япон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564904"/>
            <a:ext cx="3024336" cy="1944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2052" name="Picture 4" descr="C:\Users\User\Desktop\япон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941168"/>
            <a:ext cx="2504506" cy="165297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уз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3158842" cy="244827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099" name="Picture 3" descr="C:\Users\User\Desktop\узб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4743" y="476672"/>
            <a:ext cx="2918175" cy="237626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4100" name="Picture 4" descr="C:\Users\User\Desktop\анг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5104"/>
            <a:ext cx="2592288" cy="181964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4101" name="Picture 5" descr="C:\Users\User\Desktop\анг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293096"/>
            <a:ext cx="2664296" cy="189051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102" name="Picture 6" descr="C:\Users\User\Desktop\уэб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2420888"/>
            <a:ext cx="1942559" cy="15750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чай\сам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96752"/>
            <a:ext cx="3456384" cy="309634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099" name="Picture 3" descr="C:\Users\User\Desktop\чай\сам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437112"/>
            <a:ext cx="2735783" cy="215629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</p:pic>
      <p:pic>
        <p:nvPicPr>
          <p:cNvPr id="4100" name="Picture 4" descr="C:\Users\User\Desktop\чай\сам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077072"/>
            <a:ext cx="2364854" cy="237626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101" name="Picture 5" descr="C:\Users\User\Desktop\чай\iCABV00D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548680"/>
            <a:ext cx="2117799" cy="23965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102" name="Picture 6" descr="C:\Users\User\Desktop\чай\iCABKZ70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04664"/>
            <a:ext cx="2592288" cy="237626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</p:pic>
      <p:pic>
        <p:nvPicPr>
          <p:cNvPr id="7" name="Picture 6" descr="C:\Users\User\Desktop\инд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8400" y="3244850"/>
            <a:ext cx="1371600" cy="1028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Приятного чаепития, гости дорогие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User\Pictures\карава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92896"/>
            <a:ext cx="4248472" cy="36004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171" name="Picture 3" descr="C:\Users\User\Desktop\кит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229200"/>
            <a:ext cx="1428750" cy="1323975"/>
          </a:xfrm>
          <a:prstGeom prst="rect">
            <a:avLst/>
          </a:prstGeom>
          <a:noFill/>
        </p:spPr>
      </p:pic>
      <p:pic>
        <p:nvPicPr>
          <p:cNvPr id="7172" name="Picture 4" descr="C:\Users\User\Desktop\чай\iCAQFW4H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365104"/>
            <a:ext cx="2664296" cy="220486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чай\сам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44824"/>
            <a:ext cx="3816424" cy="4392488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027" name="Picture 3" descr="C:\Users\User\Desktop\чай\сам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1700808"/>
            <a:ext cx="4320480" cy="43924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</p:pic>
      <p:sp>
        <p:nvSpPr>
          <p:cNvPr id="6" name="Горизонтальный свиток 5"/>
          <p:cNvSpPr/>
          <p:nvPr/>
        </p:nvSpPr>
        <p:spPr>
          <a:xfrm>
            <a:off x="683568" y="0"/>
            <a:ext cx="7632848" cy="13407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Мы за чаем не  скучаем</a:t>
            </a:r>
            <a:endParaRPr lang="ru-RU" sz="4400" dirty="0"/>
          </a:p>
        </p:txBody>
      </p:sp>
    </p:spTree>
  </p:cSld>
  <p:clrMapOvr>
    <a:masterClrMapping/>
  </p:clrMapOvr>
  <p:transition spd="slow">
    <p:comb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iCAU7LIF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1700808"/>
            <a:ext cx="5112568" cy="446449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1" name="Горизонтальный свиток 20"/>
          <p:cNvSpPr/>
          <p:nvPr/>
        </p:nvSpPr>
        <p:spPr>
          <a:xfrm>
            <a:off x="1907704" y="0"/>
            <a:ext cx="5184576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Все о чае</a:t>
            </a:r>
            <a:endParaRPr lang="ru-RU" sz="6600" dirty="0"/>
          </a:p>
        </p:txBody>
      </p:sp>
      <p:sp>
        <p:nvSpPr>
          <p:cNvPr id="22" name="12-конечная звезда 21"/>
          <p:cNvSpPr/>
          <p:nvPr/>
        </p:nvSpPr>
        <p:spPr>
          <a:xfrm>
            <a:off x="7884368" y="3429000"/>
            <a:ext cx="720080" cy="720080"/>
          </a:xfrm>
          <a:prstGeom prst="star12">
            <a:avLst>
              <a:gd name="adj" fmla="val 1248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12-конечная звезда 22"/>
          <p:cNvSpPr/>
          <p:nvPr/>
        </p:nvSpPr>
        <p:spPr>
          <a:xfrm>
            <a:off x="8100392" y="1844824"/>
            <a:ext cx="792088" cy="792088"/>
          </a:xfrm>
          <a:prstGeom prst="star12">
            <a:avLst>
              <a:gd name="adj" fmla="val 147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12-конечная звезда 23"/>
          <p:cNvSpPr/>
          <p:nvPr/>
        </p:nvSpPr>
        <p:spPr>
          <a:xfrm>
            <a:off x="7380312" y="5733256"/>
            <a:ext cx="720080" cy="648072"/>
          </a:xfrm>
          <a:prstGeom prst="star12">
            <a:avLst>
              <a:gd name="adj" fmla="val 182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12-конечная звезда 24"/>
          <p:cNvSpPr/>
          <p:nvPr/>
        </p:nvSpPr>
        <p:spPr>
          <a:xfrm>
            <a:off x="8244408" y="4941168"/>
            <a:ext cx="720080" cy="720080"/>
          </a:xfrm>
          <a:prstGeom prst="star12">
            <a:avLst>
              <a:gd name="adj" fmla="val 1633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12-конечная звезда 25"/>
          <p:cNvSpPr/>
          <p:nvPr/>
        </p:nvSpPr>
        <p:spPr>
          <a:xfrm>
            <a:off x="755576" y="1844824"/>
            <a:ext cx="792088" cy="864096"/>
          </a:xfrm>
          <a:prstGeom prst="star12">
            <a:avLst>
              <a:gd name="adj" fmla="val 1665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12-конечная звезда 26"/>
          <p:cNvSpPr/>
          <p:nvPr/>
        </p:nvSpPr>
        <p:spPr>
          <a:xfrm>
            <a:off x="755576" y="4365104"/>
            <a:ext cx="720080" cy="864096"/>
          </a:xfrm>
          <a:prstGeom prst="star12">
            <a:avLst>
              <a:gd name="adj" fmla="val 1505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12-конечная звезда 27"/>
          <p:cNvSpPr/>
          <p:nvPr/>
        </p:nvSpPr>
        <p:spPr>
          <a:xfrm>
            <a:off x="1259632" y="3212976"/>
            <a:ext cx="792088" cy="648072"/>
          </a:xfrm>
          <a:prstGeom prst="star12">
            <a:avLst>
              <a:gd name="adj" fmla="val 182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12-конечная звезда 29"/>
          <p:cNvSpPr/>
          <p:nvPr/>
        </p:nvSpPr>
        <p:spPr>
          <a:xfrm>
            <a:off x="395536" y="5805264"/>
            <a:ext cx="720080" cy="648072"/>
          </a:xfrm>
          <a:prstGeom prst="star12">
            <a:avLst>
              <a:gd name="adj" fmla="val 1398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12-конечная звезда 30"/>
          <p:cNvSpPr/>
          <p:nvPr/>
        </p:nvSpPr>
        <p:spPr>
          <a:xfrm>
            <a:off x="1619672" y="5517232"/>
            <a:ext cx="1008112" cy="864096"/>
          </a:xfrm>
          <a:prstGeom prst="star12">
            <a:avLst>
              <a:gd name="adj" fmla="val 1505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12-конечная звезда 31"/>
          <p:cNvSpPr/>
          <p:nvPr/>
        </p:nvSpPr>
        <p:spPr>
          <a:xfrm>
            <a:off x="323528" y="260648"/>
            <a:ext cx="1080120" cy="1152128"/>
          </a:xfrm>
          <a:prstGeom prst="star12">
            <a:avLst>
              <a:gd name="adj" fmla="val 98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12-конечная звезда 32"/>
          <p:cNvSpPr/>
          <p:nvPr/>
        </p:nvSpPr>
        <p:spPr>
          <a:xfrm>
            <a:off x="0" y="2996952"/>
            <a:ext cx="971600" cy="936104"/>
          </a:xfrm>
          <a:prstGeom prst="star12">
            <a:avLst>
              <a:gd name="adj" fmla="val 1720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12-конечная звезда 33"/>
          <p:cNvSpPr/>
          <p:nvPr/>
        </p:nvSpPr>
        <p:spPr>
          <a:xfrm>
            <a:off x="7380312" y="2492896"/>
            <a:ext cx="576064" cy="576064"/>
          </a:xfrm>
          <a:prstGeom prst="star12">
            <a:avLst>
              <a:gd name="adj" fmla="val 2066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12-конечная звезда 34"/>
          <p:cNvSpPr/>
          <p:nvPr/>
        </p:nvSpPr>
        <p:spPr>
          <a:xfrm>
            <a:off x="7308304" y="188640"/>
            <a:ext cx="1440160" cy="1440160"/>
          </a:xfrm>
          <a:prstGeom prst="star12">
            <a:avLst>
              <a:gd name="adj" fmla="val 1152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~PP655.WAV">
            <a:hlinkClick r:id="" action="ppaction://media"/>
          </p:cNvPr>
          <p:cNvPicPr>
            <a:picLocks noRot="1" noChangeAspect="1"/>
          </p:cNvPicPr>
          <p:nvPr>
            <a:wavAudioFile r:embed="rId1" name="~PP655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mb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кит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3456384" cy="352839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8" name="Picture 4" descr="C:\Users\User\Desktop\кит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88640"/>
            <a:ext cx="3312368" cy="276951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29" name="Picture 5" descr="C:\Users\User\Desktop\кит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861048"/>
            <a:ext cx="3091383" cy="25922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чай\сам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2659748" cy="237626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075" name="Picture 3" descr="C:\Users\User\Desktop\чай\сам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618234" cy="20882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076" name="Picture 4" descr="C:\Users\User\Desktop\чай\сам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149080"/>
            <a:ext cx="2304256" cy="216024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3077" name="Picture 5" descr="C:\Users\User\Desktop\чай\0_38ea8_cdac8f59_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005064"/>
            <a:ext cx="2544402" cy="239412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8" name="Горизонтальный свиток 7"/>
          <p:cNvSpPr/>
          <p:nvPr/>
        </p:nvSpPr>
        <p:spPr>
          <a:xfrm>
            <a:off x="755576" y="0"/>
            <a:ext cx="7992888" cy="1340768"/>
          </a:xfrm>
          <a:prstGeom prst="horizontalScroll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Самовар, что море </a:t>
            </a:r>
            <a:r>
              <a:rPr lang="ru-RU" sz="24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соловецкое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пьем из него за здоровье молодецкое.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C:\Users\User\Desktop\чай\сам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2060848"/>
            <a:ext cx="2664296" cy="338437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чай\сам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764704"/>
            <a:ext cx="2664296" cy="23661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</p:pic>
      <p:pic>
        <p:nvPicPr>
          <p:cNvPr id="2051" name="Picture 3" descr="C:\Users\User\Desktop\чай\сам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620688"/>
            <a:ext cx="2592288" cy="24482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2" name="Picture 4" descr="C:\Users\User\Desktop\чай\сам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204864"/>
            <a:ext cx="1868413" cy="2448272"/>
          </a:xfrm>
          <a:prstGeom prst="rect">
            <a:avLst/>
          </a:prstGeom>
          <a:noFill/>
          <a:ln>
            <a:solidFill>
              <a:srgbClr val="0070C0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2054" name="Picture 6" descr="C:\Users\User\Desktop\чай\сам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3717032"/>
            <a:ext cx="2880320" cy="29286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2055" name="Picture 7" descr="C:\Users\User\Desktop\чай\сам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3861048"/>
            <a:ext cx="3024336" cy="2724894"/>
          </a:xfrm>
          <a:prstGeom prst="rect">
            <a:avLst/>
          </a:prstGeom>
          <a:noFill/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3528" y="260648"/>
            <a:ext cx="2736304" cy="6408712"/>
          </a:xfrm>
          <a:prstGeom prst="verticalScroll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лечебник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915816" y="692696"/>
            <a:ext cx="5911492" cy="5616624"/>
          </a:xfrm>
          <a:prstGeom prst="verticalScroll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Чаепитие очищает кровь, 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регулирует работу печени и селезенки,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снимает сонливость и вялость,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оживляет мышцы тела</a:t>
            </a:r>
            <a:r>
              <a:rPr lang="ru-RU" dirty="0" smtClean="0"/>
              <a:t>”. </a:t>
            </a:r>
            <a:endParaRPr lang="ru-RU" dirty="0"/>
          </a:p>
        </p:txBody>
      </p: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dirty="0" smtClean="0"/>
              <a:t>Выращивание   чая 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23528" y="1268760"/>
            <a:ext cx="3600400" cy="316835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iCA3OJ2H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412776"/>
            <a:ext cx="3240360" cy="288032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iCA0WM2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3789040"/>
            <a:ext cx="3888432" cy="27363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9" name="~PP3789.WAV">
            <a:hlinkClick r:id="" action="ppaction://media"/>
          </p:cNvPr>
          <p:cNvPicPr>
            <a:picLocks noRot="1" noChangeAspect="1"/>
          </p:cNvPicPr>
          <p:nvPr>
            <a:wavAudioFile r:embed="rId1" name="~PP3789.WAV"/>
          </p:nvPr>
        </p:nvPicPr>
        <p:blipFill>
          <a:blip r:embed="rId7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mb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инд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04664"/>
            <a:ext cx="3816424" cy="280831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123" name="Picture 3" descr="C:\Users\User\Desktop\кит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3312368" cy="316835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124" name="Picture 4" descr="C:\Users\User\Desktop\ин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996952"/>
            <a:ext cx="3372966" cy="316835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</TotalTime>
  <Words>185</Words>
  <Application>Microsoft Office PowerPoint</Application>
  <PresentationFormat>Экран (4:3)</PresentationFormat>
  <Paragraphs>40</Paragraphs>
  <Slides>17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:</vt:lpstr>
      <vt:lpstr>Выращивание   чая </vt:lpstr>
      <vt:lpstr>Презентация PowerPoint</vt:lpstr>
      <vt:lpstr>Презентация PowerPoint</vt:lpstr>
      <vt:lpstr>Презентация PowerPoint</vt:lpstr>
      <vt:lpstr>Презентация PowerPoint</vt:lpstr>
      <vt:lpstr>Москва чайная столица России</vt:lpstr>
      <vt:lpstr>Презентация PowerPoint</vt:lpstr>
      <vt:lpstr>Презентация PowerPoint</vt:lpstr>
      <vt:lpstr>Презентация PowerPoint</vt:lpstr>
      <vt:lpstr>Приятного чаепития, гости дорогие.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о чае</dc:title>
  <dc:creator>User</dc:creator>
  <cp:lastModifiedBy>123</cp:lastModifiedBy>
  <cp:revision>32</cp:revision>
  <dcterms:created xsi:type="dcterms:W3CDTF">2012-02-16T03:35:45Z</dcterms:created>
  <dcterms:modified xsi:type="dcterms:W3CDTF">2013-10-29T11:38:09Z</dcterms:modified>
</cp:coreProperties>
</file>