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io.novgorod.ru/projects/project2208/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 Чистая вода – бесценный дар природы»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0200" y="4876800"/>
            <a:ext cx="3429000" cy="13716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l"/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Калуцкова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Антонина Васильевна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kedr.net/files/thumbs/foto/21/247370589418557/640x4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2590800" cy="19431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320" name="Picture 8" descr="http://torez.info/torez/images/posts/den_zeml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5324" r="17857" b="7409"/>
          <a:stretch>
            <a:fillRect/>
          </a:stretch>
        </p:blipFill>
        <p:spPr bwMode="auto">
          <a:xfrm>
            <a:off x="838200" y="2057400"/>
            <a:ext cx="2286000" cy="438573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Кто не может жить без воды?</a:t>
            </a:r>
            <a:endParaRPr lang="ru-RU" dirty="0"/>
          </a:p>
        </p:txBody>
      </p:sp>
      <p:pic>
        <p:nvPicPr>
          <p:cNvPr id="23554" name="Picture 2" descr="http://club.foto.ru/gallery/images/preview/2001/11/10/66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896961" cy="2743200"/>
          </a:xfrm>
          <a:prstGeom prst="rect">
            <a:avLst/>
          </a:prstGeom>
          <a:noFill/>
        </p:spPr>
      </p:pic>
      <p:pic>
        <p:nvPicPr>
          <p:cNvPr id="23556" name="Picture 4" descr="http://img-fotki.yandex.ru/get/4612/128407851.3/0_68fdf_e28efe_X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810000" cy="2900363"/>
          </a:xfrm>
          <a:prstGeom prst="rect">
            <a:avLst/>
          </a:prstGeom>
          <a:noFill/>
        </p:spPr>
      </p:pic>
      <p:pic>
        <p:nvPicPr>
          <p:cNvPr id="23558" name="Picture 6" descr="http://img-fotki.yandex.ru/get/5901/erdisia.7/0_434d5_279c275_X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086600" cy="914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Как используют </a:t>
            </a:r>
            <a:r>
              <a:rPr lang="ru-RU" b="1" dirty="0" smtClean="0"/>
              <a:t>воду?</a:t>
            </a:r>
            <a:endParaRPr lang="ru-RU" b="1" dirty="0"/>
          </a:p>
        </p:txBody>
      </p:sp>
      <p:pic>
        <p:nvPicPr>
          <p:cNvPr id="24578" name="Picture 2" descr="http://hushome.com/vb/attachment.php?attachmentid=22455"/>
          <p:cNvPicPr>
            <a:picLocks noChangeAspect="1" noChangeArrowheads="1"/>
          </p:cNvPicPr>
          <p:nvPr/>
        </p:nvPicPr>
        <p:blipFill>
          <a:blip r:embed="rId2"/>
          <a:srcRect r="11316"/>
          <a:stretch>
            <a:fillRect/>
          </a:stretch>
        </p:blipFill>
        <p:spPr bwMode="auto">
          <a:xfrm>
            <a:off x="304800" y="2514600"/>
            <a:ext cx="3657600" cy="3088478"/>
          </a:xfrm>
          <a:prstGeom prst="rect">
            <a:avLst/>
          </a:prstGeom>
          <a:noFill/>
        </p:spPr>
      </p:pic>
      <p:pic>
        <p:nvPicPr>
          <p:cNvPr id="24580" name="Picture 4" descr="http://i.kuponator.ru/images/articles/carousel/2/102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5000"/>
            <a:ext cx="3870960" cy="2895600"/>
          </a:xfrm>
          <a:prstGeom prst="rect">
            <a:avLst/>
          </a:prstGeom>
          <a:noFill/>
        </p:spPr>
      </p:pic>
      <p:pic>
        <p:nvPicPr>
          <p:cNvPr id="24582" name="Picture 6" descr="http://foodmarkets.ru/upload/articles/1392/Jp4S2a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3" t="7142" r="7143" b="10714"/>
          <a:stretch>
            <a:fillRect/>
          </a:stretch>
        </p:blipFill>
        <p:spPr bwMode="auto">
          <a:xfrm>
            <a:off x="6934200" y="4267200"/>
            <a:ext cx="1828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10668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Что такое вода? Минерал не имеющий цвета, </a:t>
            </a:r>
            <a:br>
              <a:rPr lang="ru-RU" sz="2400" b="1" i="1" dirty="0" smtClean="0"/>
            </a:br>
            <a:r>
              <a:rPr lang="ru-RU" sz="2400" b="1" i="1" dirty="0" smtClean="0"/>
              <a:t>Не имеющий запаха, формы, но ты оглянись – </a:t>
            </a:r>
            <a:br>
              <a:rPr lang="ru-RU" sz="2400" b="1" i="1" dirty="0" smtClean="0"/>
            </a:br>
            <a:r>
              <a:rPr lang="ru-RU" sz="2400" b="1" i="1" dirty="0" smtClean="0"/>
              <a:t>Это главное таинство, главное чудо Планеты, </a:t>
            </a:r>
            <a:br>
              <a:rPr lang="ru-RU" sz="2400" b="1" i="1" dirty="0" smtClean="0"/>
            </a:br>
            <a:r>
              <a:rPr lang="ru-RU" sz="2400" b="1" i="1" dirty="0" smtClean="0"/>
              <a:t>Это главный исток, из которого вылилась Жизнь. </a:t>
            </a:r>
            <a:endParaRPr lang="ru-RU" sz="2400" b="1" i="1" dirty="0"/>
          </a:p>
        </p:txBody>
      </p:sp>
      <p:pic>
        <p:nvPicPr>
          <p:cNvPr id="4" name="Picture 3" descr="http://im4-tub-ru.yandex.net/i?id=179295414-5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230" y="2971800"/>
            <a:ext cx="458597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1ua.com.ua/manage/foto/20112/b7380082.jpg"/>
          <p:cNvPicPr>
            <a:picLocks noChangeAspect="1" noChangeArrowheads="1"/>
          </p:cNvPicPr>
          <p:nvPr/>
        </p:nvPicPr>
        <p:blipFill>
          <a:blip r:embed="rId2"/>
          <a:srcRect l="-1" t="43750" r="3906" b="-6250"/>
          <a:stretch>
            <a:fillRect/>
          </a:stretch>
        </p:blipFill>
        <p:spPr bwMode="auto">
          <a:xfrm>
            <a:off x="0" y="4724400"/>
            <a:ext cx="4572000" cy="2286000"/>
          </a:xfrm>
          <a:prstGeom prst="flowChartDelay">
            <a:avLst/>
          </a:prstGeom>
          <a:noFill/>
        </p:spPr>
      </p:pic>
      <p:pic>
        <p:nvPicPr>
          <p:cNvPr id="14338" name="Picture 2" descr="C:\Users\User\Desktop\моя аттестация\ранняя весна\79667589_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1788"/>
            <a:ext cx="7239000" cy="581927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4342" name="Picture 6" descr="http://abali.ru/wp-content/uploads/2013/07/whisky-Cognac-Bottle_03-600x51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03" t="25981"/>
          <a:stretch>
            <a:fillRect/>
          </a:stretch>
        </p:blipFill>
        <p:spPr bwMode="auto">
          <a:xfrm rot="2018756">
            <a:off x="1371626" y="6124038"/>
            <a:ext cx="899966" cy="822325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3048000" y="6019800"/>
            <a:ext cx="886380" cy="685800"/>
          </a:xfrm>
          <a:custGeom>
            <a:avLst/>
            <a:gdLst>
              <a:gd name="connsiteX0" fmla="*/ 282159 w 733980"/>
              <a:gd name="connsiteY0" fmla="*/ 247426 h 516367"/>
              <a:gd name="connsiteX1" fmla="*/ 217613 w 733980"/>
              <a:gd name="connsiteY1" fmla="*/ 258183 h 516367"/>
              <a:gd name="connsiteX2" fmla="*/ 196098 w 733980"/>
              <a:gd name="connsiteY2" fmla="*/ 279699 h 516367"/>
              <a:gd name="connsiteX3" fmla="*/ 153067 w 733980"/>
              <a:gd name="connsiteY3" fmla="*/ 290456 h 516367"/>
              <a:gd name="connsiteX4" fmla="*/ 88521 w 733980"/>
              <a:gd name="connsiteY4" fmla="*/ 311972 h 516367"/>
              <a:gd name="connsiteX5" fmla="*/ 56248 w 733980"/>
              <a:gd name="connsiteY5" fmla="*/ 322729 h 516367"/>
              <a:gd name="connsiteX6" fmla="*/ 34733 w 733980"/>
              <a:gd name="connsiteY6" fmla="*/ 344245 h 516367"/>
              <a:gd name="connsiteX7" fmla="*/ 2460 w 733980"/>
              <a:gd name="connsiteY7" fmla="*/ 365760 h 516367"/>
              <a:gd name="connsiteX8" fmla="*/ 23976 w 733980"/>
              <a:gd name="connsiteY8" fmla="*/ 387275 h 516367"/>
              <a:gd name="connsiteX9" fmla="*/ 77764 w 733980"/>
              <a:gd name="connsiteY9" fmla="*/ 430306 h 516367"/>
              <a:gd name="connsiteX10" fmla="*/ 131552 w 733980"/>
              <a:gd name="connsiteY10" fmla="*/ 516367 h 516367"/>
              <a:gd name="connsiteX11" fmla="*/ 368220 w 733980"/>
              <a:gd name="connsiteY11" fmla="*/ 505609 h 516367"/>
              <a:gd name="connsiteX12" fmla="*/ 400493 w 733980"/>
              <a:gd name="connsiteY12" fmla="*/ 494852 h 516367"/>
              <a:gd name="connsiteX13" fmla="*/ 518827 w 733980"/>
              <a:gd name="connsiteY13" fmla="*/ 473336 h 516367"/>
              <a:gd name="connsiteX14" fmla="*/ 615646 w 733980"/>
              <a:gd name="connsiteY14" fmla="*/ 430306 h 516367"/>
              <a:gd name="connsiteX15" fmla="*/ 680192 w 733980"/>
              <a:gd name="connsiteY15" fmla="*/ 408790 h 516367"/>
              <a:gd name="connsiteX16" fmla="*/ 701707 w 733980"/>
              <a:gd name="connsiteY16" fmla="*/ 376517 h 516367"/>
              <a:gd name="connsiteX17" fmla="*/ 723223 w 733980"/>
              <a:gd name="connsiteY17" fmla="*/ 355002 h 516367"/>
              <a:gd name="connsiteX18" fmla="*/ 733980 w 733980"/>
              <a:gd name="connsiteY18" fmla="*/ 322729 h 516367"/>
              <a:gd name="connsiteX19" fmla="*/ 723223 w 733980"/>
              <a:gd name="connsiteY19" fmla="*/ 279699 h 516367"/>
              <a:gd name="connsiteX20" fmla="*/ 680192 w 733980"/>
              <a:gd name="connsiteY20" fmla="*/ 193637 h 516367"/>
              <a:gd name="connsiteX21" fmla="*/ 647919 w 733980"/>
              <a:gd name="connsiteY21" fmla="*/ 182880 h 516367"/>
              <a:gd name="connsiteX22" fmla="*/ 583373 w 733980"/>
              <a:gd name="connsiteY22" fmla="*/ 204395 h 516367"/>
              <a:gd name="connsiteX23" fmla="*/ 540343 w 733980"/>
              <a:gd name="connsiteY23" fmla="*/ 247426 h 516367"/>
              <a:gd name="connsiteX24" fmla="*/ 486554 w 733980"/>
              <a:gd name="connsiteY24" fmla="*/ 290456 h 516367"/>
              <a:gd name="connsiteX25" fmla="*/ 422008 w 733980"/>
              <a:gd name="connsiteY25" fmla="*/ 301214 h 516367"/>
              <a:gd name="connsiteX26" fmla="*/ 400493 w 733980"/>
              <a:gd name="connsiteY26" fmla="*/ 236668 h 516367"/>
              <a:gd name="connsiteX27" fmla="*/ 378978 w 733980"/>
              <a:gd name="connsiteY27" fmla="*/ 204395 h 516367"/>
              <a:gd name="connsiteX28" fmla="*/ 357463 w 733980"/>
              <a:gd name="connsiteY28" fmla="*/ 139849 h 516367"/>
              <a:gd name="connsiteX29" fmla="*/ 346705 w 733980"/>
              <a:gd name="connsiteY29" fmla="*/ 107576 h 516367"/>
              <a:gd name="connsiteX30" fmla="*/ 335947 w 733980"/>
              <a:gd name="connsiteY30" fmla="*/ 53788 h 516367"/>
              <a:gd name="connsiteX31" fmla="*/ 282159 w 733980"/>
              <a:gd name="connsiteY31" fmla="*/ 0 h 516367"/>
              <a:gd name="connsiteX32" fmla="*/ 249886 w 733980"/>
              <a:gd name="connsiteY32" fmla="*/ 10757 h 516367"/>
              <a:gd name="connsiteX33" fmla="*/ 228371 w 733980"/>
              <a:gd name="connsiteY33" fmla="*/ 43030 h 516367"/>
              <a:gd name="connsiteX34" fmla="*/ 163825 w 733980"/>
              <a:gd name="connsiteY34" fmla="*/ 64546 h 516367"/>
              <a:gd name="connsiteX35" fmla="*/ 142310 w 733980"/>
              <a:gd name="connsiteY35" fmla="*/ 96819 h 516367"/>
              <a:gd name="connsiteX36" fmla="*/ 120794 w 733980"/>
              <a:gd name="connsiteY36" fmla="*/ 118334 h 516367"/>
              <a:gd name="connsiteX37" fmla="*/ 196098 w 733980"/>
              <a:gd name="connsiteY37" fmla="*/ 182880 h 516367"/>
              <a:gd name="connsiteX38" fmla="*/ 228371 w 733980"/>
              <a:gd name="connsiteY38" fmla="*/ 279699 h 516367"/>
              <a:gd name="connsiteX39" fmla="*/ 196098 w 733980"/>
              <a:gd name="connsiteY39" fmla="*/ 290456 h 516367"/>
              <a:gd name="connsiteX40" fmla="*/ 163825 w 733980"/>
              <a:gd name="connsiteY40" fmla="*/ 301214 h 516367"/>
              <a:gd name="connsiteX41" fmla="*/ 325190 w 733980"/>
              <a:gd name="connsiteY41" fmla="*/ 419548 h 516367"/>
              <a:gd name="connsiteX42" fmla="*/ 282159 w 733980"/>
              <a:gd name="connsiteY42" fmla="*/ 247426 h 51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33980" h="516367">
                <a:moveTo>
                  <a:pt x="282159" y="247426"/>
                </a:moveTo>
                <a:cubicBezTo>
                  <a:pt x="260644" y="251012"/>
                  <a:pt x="238036" y="250524"/>
                  <a:pt x="217613" y="258183"/>
                </a:cubicBezTo>
                <a:cubicBezTo>
                  <a:pt x="208116" y="261744"/>
                  <a:pt x="205170" y="275163"/>
                  <a:pt x="196098" y="279699"/>
                </a:cubicBezTo>
                <a:cubicBezTo>
                  <a:pt x="182874" y="286311"/>
                  <a:pt x="167229" y="286208"/>
                  <a:pt x="153067" y="290456"/>
                </a:cubicBezTo>
                <a:cubicBezTo>
                  <a:pt x="131344" y="296973"/>
                  <a:pt x="110036" y="304800"/>
                  <a:pt x="88521" y="311972"/>
                </a:cubicBezTo>
                <a:lnTo>
                  <a:pt x="56248" y="322729"/>
                </a:lnTo>
                <a:cubicBezTo>
                  <a:pt x="49076" y="329901"/>
                  <a:pt x="42653" y="337909"/>
                  <a:pt x="34733" y="344245"/>
                </a:cubicBezTo>
                <a:cubicBezTo>
                  <a:pt x="24637" y="352322"/>
                  <a:pt x="5596" y="353217"/>
                  <a:pt x="2460" y="365760"/>
                </a:cubicBezTo>
                <a:cubicBezTo>
                  <a:pt x="0" y="375600"/>
                  <a:pt x="16056" y="380939"/>
                  <a:pt x="23976" y="387275"/>
                </a:cubicBezTo>
                <a:cubicBezTo>
                  <a:pt x="91823" y="441552"/>
                  <a:pt x="25817" y="378359"/>
                  <a:pt x="77764" y="430306"/>
                </a:cubicBezTo>
                <a:cubicBezTo>
                  <a:pt x="103367" y="507118"/>
                  <a:pt x="80409" y="482272"/>
                  <a:pt x="131552" y="516367"/>
                </a:cubicBezTo>
                <a:cubicBezTo>
                  <a:pt x="210441" y="512781"/>
                  <a:pt x="289501" y="511906"/>
                  <a:pt x="368220" y="505609"/>
                </a:cubicBezTo>
                <a:cubicBezTo>
                  <a:pt x="379523" y="504705"/>
                  <a:pt x="389374" y="497076"/>
                  <a:pt x="400493" y="494852"/>
                </a:cubicBezTo>
                <a:cubicBezTo>
                  <a:pt x="483840" y="478183"/>
                  <a:pt x="455042" y="492472"/>
                  <a:pt x="518827" y="473336"/>
                </a:cubicBezTo>
                <a:cubicBezTo>
                  <a:pt x="715924" y="414206"/>
                  <a:pt x="495930" y="483514"/>
                  <a:pt x="615646" y="430306"/>
                </a:cubicBezTo>
                <a:cubicBezTo>
                  <a:pt x="636371" y="421095"/>
                  <a:pt x="680192" y="408790"/>
                  <a:pt x="680192" y="408790"/>
                </a:cubicBezTo>
                <a:cubicBezTo>
                  <a:pt x="687364" y="398032"/>
                  <a:pt x="693630" y="386613"/>
                  <a:pt x="701707" y="376517"/>
                </a:cubicBezTo>
                <a:cubicBezTo>
                  <a:pt x="708043" y="368597"/>
                  <a:pt x="718005" y="363699"/>
                  <a:pt x="723223" y="355002"/>
                </a:cubicBezTo>
                <a:cubicBezTo>
                  <a:pt x="729057" y="345278"/>
                  <a:pt x="730394" y="333487"/>
                  <a:pt x="733980" y="322729"/>
                </a:cubicBezTo>
                <a:cubicBezTo>
                  <a:pt x="730394" y="308386"/>
                  <a:pt x="727471" y="293860"/>
                  <a:pt x="723223" y="279699"/>
                </a:cubicBezTo>
                <a:cubicBezTo>
                  <a:pt x="713805" y="248304"/>
                  <a:pt x="710899" y="212061"/>
                  <a:pt x="680192" y="193637"/>
                </a:cubicBezTo>
                <a:cubicBezTo>
                  <a:pt x="670468" y="187803"/>
                  <a:pt x="658677" y="186466"/>
                  <a:pt x="647919" y="182880"/>
                </a:cubicBezTo>
                <a:cubicBezTo>
                  <a:pt x="626404" y="190052"/>
                  <a:pt x="590544" y="182880"/>
                  <a:pt x="583373" y="204395"/>
                </a:cubicBezTo>
                <a:cubicBezTo>
                  <a:pt x="569030" y="247426"/>
                  <a:pt x="583374" y="233082"/>
                  <a:pt x="540343" y="247426"/>
                </a:cubicBezTo>
                <a:cubicBezTo>
                  <a:pt x="525654" y="262114"/>
                  <a:pt x="506909" y="283671"/>
                  <a:pt x="486554" y="290456"/>
                </a:cubicBezTo>
                <a:cubicBezTo>
                  <a:pt x="465861" y="297354"/>
                  <a:pt x="443523" y="297628"/>
                  <a:pt x="422008" y="301214"/>
                </a:cubicBezTo>
                <a:cubicBezTo>
                  <a:pt x="414836" y="279699"/>
                  <a:pt x="413073" y="255538"/>
                  <a:pt x="400493" y="236668"/>
                </a:cubicBezTo>
                <a:cubicBezTo>
                  <a:pt x="393321" y="225910"/>
                  <a:pt x="384229" y="216210"/>
                  <a:pt x="378978" y="204395"/>
                </a:cubicBezTo>
                <a:cubicBezTo>
                  <a:pt x="369767" y="183671"/>
                  <a:pt x="364635" y="161364"/>
                  <a:pt x="357463" y="139849"/>
                </a:cubicBezTo>
                <a:cubicBezTo>
                  <a:pt x="353877" y="129091"/>
                  <a:pt x="348929" y="118695"/>
                  <a:pt x="346705" y="107576"/>
                </a:cubicBezTo>
                <a:cubicBezTo>
                  <a:pt x="343119" y="89647"/>
                  <a:pt x="342367" y="70908"/>
                  <a:pt x="335947" y="53788"/>
                </a:cubicBezTo>
                <a:cubicBezTo>
                  <a:pt x="323994" y="21913"/>
                  <a:pt x="308456" y="17531"/>
                  <a:pt x="282159" y="0"/>
                </a:cubicBezTo>
                <a:cubicBezTo>
                  <a:pt x="271401" y="3586"/>
                  <a:pt x="258741" y="3673"/>
                  <a:pt x="249886" y="10757"/>
                </a:cubicBezTo>
                <a:cubicBezTo>
                  <a:pt x="239790" y="18834"/>
                  <a:pt x="239335" y="36178"/>
                  <a:pt x="228371" y="43030"/>
                </a:cubicBezTo>
                <a:cubicBezTo>
                  <a:pt x="209139" y="55050"/>
                  <a:pt x="163825" y="64546"/>
                  <a:pt x="163825" y="64546"/>
                </a:cubicBezTo>
                <a:cubicBezTo>
                  <a:pt x="156653" y="75304"/>
                  <a:pt x="150387" y="86723"/>
                  <a:pt x="142310" y="96819"/>
                </a:cubicBezTo>
                <a:cubicBezTo>
                  <a:pt x="135974" y="104739"/>
                  <a:pt x="117587" y="108712"/>
                  <a:pt x="120794" y="118334"/>
                </a:cubicBezTo>
                <a:cubicBezTo>
                  <a:pt x="128247" y="140694"/>
                  <a:pt x="175450" y="169115"/>
                  <a:pt x="196098" y="182880"/>
                </a:cubicBezTo>
                <a:cubicBezTo>
                  <a:pt x="210875" y="205046"/>
                  <a:pt x="262453" y="245617"/>
                  <a:pt x="228371" y="279699"/>
                </a:cubicBezTo>
                <a:cubicBezTo>
                  <a:pt x="220353" y="287717"/>
                  <a:pt x="206856" y="286870"/>
                  <a:pt x="196098" y="290456"/>
                </a:cubicBezTo>
                <a:cubicBezTo>
                  <a:pt x="170997" y="315558"/>
                  <a:pt x="181755" y="319144"/>
                  <a:pt x="163825" y="301214"/>
                </a:cubicBezTo>
                <a:cubicBezTo>
                  <a:pt x="338902" y="421579"/>
                  <a:pt x="405572" y="419548"/>
                  <a:pt x="325190" y="419548"/>
                </a:cubicBezTo>
                <a:lnTo>
                  <a:pt x="282159" y="247426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362200" y="6019800"/>
            <a:ext cx="487680" cy="269837"/>
          </a:xfrm>
          <a:custGeom>
            <a:avLst/>
            <a:gdLst>
              <a:gd name="connsiteX0" fmla="*/ 111162 w 487680"/>
              <a:gd name="connsiteY0" fmla="*/ 139849 h 193637"/>
              <a:gd name="connsiteX1" fmla="*/ 78889 w 487680"/>
              <a:gd name="connsiteY1" fmla="*/ 150607 h 193637"/>
              <a:gd name="connsiteX2" fmla="*/ 14343 w 487680"/>
              <a:gd name="connsiteY2" fmla="*/ 118334 h 193637"/>
              <a:gd name="connsiteX3" fmla="*/ 3586 w 487680"/>
              <a:gd name="connsiteY3" fmla="*/ 86061 h 193637"/>
              <a:gd name="connsiteX4" fmla="*/ 78889 w 487680"/>
              <a:gd name="connsiteY4" fmla="*/ 10757 h 193637"/>
              <a:gd name="connsiteX5" fmla="*/ 154193 w 487680"/>
              <a:gd name="connsiteY5" fmla="*/ 0 h 193637"/>
              <a:gd name="connsiteX6" fmla="*/ 229496 w 487680"/>
              <a:gd name="connsiteY6" fmla="*/ 10757 h 193637"/>
              <a:gd name="connsiteX7" fmla="*/ 294042 w 487680"/>
              <a:gd name="connsiteY7" fmla="*/ 32273 h 193637"/>
              <a:gd name="connsiteX8" fmla="*/ 358588 w 487680"/>
              <a:gd name="connsiteY8" fmla="*/ 10757 h 193637"/>
              <a:gd name="connsiteX9" fmla="*/ 390861 w 487680"/>
              <a:gd name="connsiteY9" fmla="*/ 0 h 193637"/>
              <a:gd name="connsiteX10" fmla="*/ 476922 w 487680"/>
              <a:gd name="connsiteY10" fmla="*/ 53788 h 193637"/>
              <a:gd name="connsiteX11" fmla="*/ 487680 w 487680"/>
              <a:gd name="connsiteY11" fmla="*/ 86061 h 193637"/>
              <a:gd name="connsiteX12" fmla="*/ 466165 w 487680"/>
              <a:gd name="connsiteY12" fmla="*/ 118334 h 193637"/>
              <a:gd name="connsiteX13" fmla="*/ 433892 w 487680"/>
              <a:gd name="connsiteY13" fmla="*/ 107576 h 193637"/>
              <a:gd name="connsiteX14" fmla="*/ 304800 w 487680"/>
              <a:gd name="connsiteY14" fmla="*/ 139849 h 193637"/>
              <a:gd name="connsiteX15" fmla="*/ 261769 w 487680"/>
              <a:gd name="connsiteY15" fmla="*/ 150607 h 193637"/>
              <a:gd name="connsiteX16" fmla="*/ 229496 w 487680"/>
              <a:gd name="connsiteY16" fmla="*/ 172122 h 193637"/>
              <a:gd name="connsiteX17" fmla="*/ 78889 w 487680"/>
              <a:gd name="connsiteY17" fmla="*/ 193637 h 193637"/>
              <a:gd name="connsiteX18" fmla="*/ 111162 w 487680"/>
              <a:gd name="connsiteY18" fmla="*/ 139849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7680" h="193637">
                <a:moveTo>
                  <a:pt x="111162" y="139849"/>
                </a:moveTo>
                <a:cubicBezTo>
                  <a:pt x="111162" y="132677"/>
                  <a:pt x="90229" y="150607"/>
                  <a:pt x="78889" y="150607"/>
                </a:cubicBezTo>
                <a:cubicBezTo>
                  <a:pt x="56621" y="150607"/>
                  <a:pt x="30659" y="129211"/>
                  <a:pt x="14343" y="118334"/>
                </a:cubicBezTo>
                <a:cubicBezTo>
                  <a:pt x="10757" y="107576"/>
                  <a:pt x="0" y="96819"/>
                  <a:pt x="3586" y="86061"/>
                </a:cubicBezTo>
                <a:cubicBezTo>
                  <a:pt x="20316" y="35870"/>
                  <a:pt x="36377" y="19259"/>
                  <a:pt x="78889" y="10757"/>
                </a:cubicBezTo>
                <a:cubicBezTo>
                  <a:pt x="103753" y="5784"/>
                  <a:pt x="129092" y="3586"/>
                  <a:pt x="154193" y="0"/>
                </a:cubicBezTo>
                <a:cubicBezTo>
                  <a:pt x="179294" y="3586"/>
                  <a:pt x="204790" y="5055"/>
                  <a:pt x="229496" y="10757"/>
                </a:cubicBezTo>
                <a:cubicBezTo>
                  <a:pt x="251594" y="15857"/>
                  <a:pt x="294042" y="32273"/>
                  <a:pt x="294042" y="32273"/>
                </a:cubicBezTo>
                <a:lnTo>
                  <a:pt x="358588" y="10757"/>
                </a:lnTo>
                <a:lnTo>
                  <a:pt x="390861" y="0"/>
                </a:lnTo>
                <a:cubicBezTo>
                  <a:pt x="449731" y="19623"/>
                  <a:pt x="453055" y="6054"/>
                  <a:pt x="476922" y="53788"/>
                </a:cubicBezTo>
                <a:cubicBezTo>
                  <a:pt x="481993" y="63930"/>
                  <a:pt x="484094" y="75303"/>
                  <a:pt x="487680" y="86061"/>
                </a:cubicBezTo>
                <a:cubicBezTo>
                  <a:pt x="480508" y="96819"/>
                  <a:pt x="478169" y="113532"/>
                  <a:pt x="466165" y="118334"/>
                </a:cubicBezTo>
                <a:cubicBezTo>
                  <a:pt x="455636" y="122545"/>
                  <a:pt x="445232" y="107576"/>
                  <a:pt x="433892" y="107576"/>
                </a:cubicBezTo>
                <a:cubicBezTo>
                  <a:pt x="377598" y="107576"/>
                  <a:pt x="358199" y="126499"/>
                  <a:pt x="304800" y="139849"/>
                </a:cubicBezTo>
                <a:lnTo>
                  <a:pt x="261769" y="150607"/>
                </a:lnTo>
                <a:cubicBezTo>
                  <a:pt x="251011" y="157779"/>
                  <a:pt x="241060" y="166340"/>
                  <a:pt x="229496" y="172122"/>
                </a:cubicBezTo>
                <a:cubicBezTo>
                  <a:pt x="188103" y="192819"/>
                  <a:pt x="109130" y="190888"/>
                  <a:pt x="78889" y="193637"/>
                </a:cubicBezTo>
                <a:cubicBezTo>
                  <a:pt x="54561" y="157145"/>
                  <a:pt x="111162" y="147021"/>
                  <a:pt x="111162" y="139849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886200" y="6096000"/>
            <a:ext cx="487680" cy="269837"/>
          </a:xfrm>
          <a:custGeom>
            <a:avLst/>
            <a:gdLst>
              <a:gd name="connsiteX0" fmla="*/ 111162 w 487680"/>
              <a:gd name="connsiteY0" fmla="*/ 139849 h 193637"/>
              <a:gd name="connsiteX1" fmla="*/ 78889 w 487680"/>
              <a:gd name="connsiteY1" fmla="*/ 150607 h 193637"/>
              <a:gd name="connsiteX2" fmla="*/ 14343 w 487680"/>
              <a:gd name="connsiteY2" fmla="*/ 118334 h 193637"/>
              <a:gd name="connsiteX3" fmla="*/ 3586 w 487680"/>
              <a:gd name="connsiteY3" fmla="*/ 86061 h 193637"/>
              <a:gd name="connsiteX4" fmla="*/ 78889 w 487680"/>
              <a:gd name="connsiteY4" fmla="*/ 10757 h 193637"/>
              <a:gd name="connsiteX5" fmla="*/ 154193 w 487680"/>
              <a:gd name="connsiteY5" fmla="*/ 0 h 193637"/>
              <a:gd name="connsiteX6" fmla="*/ 229496 w 487680"/>
              <a:gd name="connsiteY6" fmla="*/ 10757 h 193637"/>
              <a:gd name="connsiteX7" fmla="*/ 294042 w 487680"/>
              <a:gd name="connsiteY7" fmla="*/ 32273 h 193637"/>
              <a:gd name="connsiteX8" fmla="*/ 358588 w 487680"/>
              <a:gd name="connsiteY8" fmla="*/ 10757 h 193637"/>
              <a:gd name="connsiteX9" fmla="*/ 390861 w 487680"/>
              <a:gd name="connsiteY9" fmla="*/ 0 h 193637"/>
              <a:gd name="connsiteX10" fmla="*/ 476922 w 487680"/>
              <a:gd name="connsiteY10" fmla="*/ 53788 h 193637"/>
              <a:gd name="connsiteX11" fmla="*/ 487680 w 487680"/>
              <a:gd name="connsiteY11" fmla="*/ 86061 h 193637"/>
              <a:gd name="connsiteX12" fmla="*/ 466165 w 487680"/>
              <a:gd name="connsiteY12" fmla="*/ 118334 h 193637"/>
              <a:gd name="connsiteX13" fmla="*/ 433892 w 487680"/>
              <a:gd name="connsiteY13" fmla="*/ 107576 h 193637"/>
              <a:gd name="connsiteX14" fmla="*/ 304800 w 487680"/>
              <a:gd name="connsiteY14" fmla="*/ 139849 h 193637"/>
              <a:gd name="connsiteX15" fmla="*/ 261769 w 487680"/>
              <a:gd name="connsiteY15" fmla="*/ 150607 h 193637"/>
              <a:gd name="connsiteX16" fmla="*/ 229496 w 487680"/>
              <a:gd name="connsiteY16" fmla="*/ 172122 h 193637"/>
              <a:gd name="connsiteX17" fmla="*/ 78889 w 487680"/>
              <a:gd name="connsiteY17" fmla="*/ 193637 h 193637"/>
              <a:gd name="connsiteX18" fmla="*/ 111162 w 487680"/>
              <a:gd name="connsiteY18" fmla="*/ 139849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7680" h="193637">
                <a:moveTo>
                  <a:pt x="111162" y="139849"/>
                </a:moveTo>
                <a:cubicBezTo>
                  <a:pt x="111162" y="132677"/>
                  <a:pt x="90229" y="150607"/>
                  <a:pt x="78889" y="150607"/>
                </a:cubicBezTo>
                <a:cubicBezTo>
                  <a:pt x="56621" y="150607"/>
                  <a:pt x="30659" y="129211"/>
                  <a:pt x="14343" y="118334"/>
                </a:cubicBezTo>
                <a:cubicBezTo>
                  <a:pt x="10757" y="107576"/>
                  <a:pt x="0" y="96819"/>
                  <a:pt x="3586" y="86061"/>
                </a:cubicBezTo>
                <a:cubicBezTo>
                  <a:pt x="20316" y="35870"/>
                  <a:pt x="36377" y="19259"/>
                  <a:pt x="78889" y="10757"/>
                </a:cubicBezTo>
                <a:cubicBezTo>
                  <a:pt x="103753" y="5784"/>
                  <a:pt x="129092" y="3586"/>
                  <a:pt x="154193" y="0"/>
                </a:cubicBezTo>
                <a:cubicBezTo>
                  <a:pt x="179294" y="3586"/>
                  <a:pt x="204790" y="5055"/>
                  <a:pt x="229496" y="10757"/>
                </a:cubicBezTo>
                <a:cubicBezTo>
                  <a:pt x="251594" y="15857"/>
                  <a:pt x="294042" y="32273"/>
                  <a:pt x="294042" y="32273"/>
                </a:cubicBezTo>
                <a:lnTo>
                  <a:pt x="358588" y="10757"/>
                </a:lnTo>
                <a:lnTo>
                  <a:pt x="390861" y="0"/>
                </a:lnTo>
                <a:cubicBezTo>
                  <a:pt x="449731" y="19623"/>
                  <a:pt x="453055" y="6054"/>
                  <a:pt x="476922" y="53788"/>
                </a:cubicBezTo>
                <a:cubicBezTo>
                  <a:pt x="481993" y="63930"/>
                  <a:pt x="484094" y="75303"/>
                  <a:pt x="487680" y="86061"/>
                </a:cubicBezTo>
                <a:cubicBezTo>
                  <a:pt x="480508" y="96819"/>
                  <a:pt x="478169" y="113532"/>
                  <a:pt x="466165" y="118334"/>
                </a:cubicBezTo>
                <a:cubicBezTo>
                  <a:pt x="455636" y="122545"/>
                  <a:pt x="445232" y="107576"/>
                  <a:pt x="433892" y="107576"/>
                </a:cubicBezTo>
                <a:cubicBezTo>
                  <a:pt x="377598" y="107576"/>
                  <a:pt x="358199" y="126499"/>
                  <a:pt x="304800" y="139849"/>
                </a:cubicBezTo>
                <a:lnTo>
                  <a:pt x="261769" y="150607"/>
                </a:lnTo>
                <a:cubicBezTo>
                  <a:pt x="251011" y="157779"/>
                  <a:pt x="241060" y="166340"/>
                  <a:pt x="229496" y="172122"/>
                </a:cubicBezTo>
                <a:cubicBezTo>
                  <a:pt x="188103" y="192819"/>
                  <a:pt x="109130" y="190888"/>
                  <a:pt x="78889" y="193637"/>
                </a:cubicBezTo>
                <a:cubicBezTo>
                  <a:pt x="54561" y="157145"/>
                  <a:pt x="111162" y="147021"/>
                  <a:pt x="111162" y="139849"/>
                </a:cubicBez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0" y="5029200"/>
            <a:ext cx="1695773" cy="1671808"/>
          </a:xfrm>
          <a:custGeom>
            <a:avLst/>
            <a:gdLst>
              <a:gd name="connsiteX0" fmla="*/ 906850 w 1543373"/>
              <a:gd name="connsiteY0" fmla="*/ 839097 h 1214608"/>
              <a:gd name="connsiteX1" fmla="*/ 885334 w 1543373"/>
              <a:gd name="connsiteY1" fmla="*/ 871369 h 1214608"/>
              <a:gd name="connsiteX2" fmla="*/ 863819 w 1543373"/>
              <a:gd name="connsiteY2" fmla="*/ 892885 h 1214608"/>
              <a:gd name="connsiteX3" fmla="*/ 853061 w 1543373"/>
              <a:gd name="connsiteY3" fmla="*/ 925158 h 1214608"/>
              <a:gd name="connsiteX4" fmla="*/ 831546 w 1543373"/>
              <a:gd name="connsiteY4" fmla="*/ 957431 h 1214608"/>
              <a:gd name="connsiteX5" fmla="*/ 820788 w 1543373"/>
              <a:gd name="connsiteY5" fmla="*/ 989704 h 1214608"/>
              <a:gd name="connsiteX6" fmla="*/ 799273 w 1543373"/>
              <a:gd name="connsiteY6" fmla="*/ 1021977 h 1214608"/>
              <a:gd name="connsiteX7" fmla="*/ 745485 w 1543373"/>
              <a:gd name="connsiteY7" fmla="*/ 1075765 h 1214608"/>
              <a:gd name="connsiteX8" fmla="*/ 734727 w 1543373"/>
              <a:gd name="connsiteY8" fmla="*/ 1108038 h 1214608"/>
              <a:gd name="connsiteX9" fmla="*/ 670181 w 1543373"/>
              <a:gd name="connsiteY9" fmla="*/ 1140311 h 1214608"/>
              <a:gd name="connsiteX10" fmla="*/ 605636 w 1543373"/>
              <a:gd name="connsiteY10" fmla="*/ 1172584 h 1214608"/>
              <a:gd name="connsiteX11" fmla="*/ 551847 w 1543373"/>
              <a:gd name="connsiteY11" fmla="*/ 1183341 h 1214608"/>
              <a:gd name="connsiteX12" fmla="*/ 487301 w 1543373"/>
              <a:gd name="connsiteY12" fmla="*/ 1194099 h 1214608"/>
              <a:gd name="connsiteX13" fmla="*/ 433513 w 1543373"/>
              <a:gd name="connsiteY13" fmla="*/ 1183341 h 1214608"/>
              <a:gd name="connsiteX14" fmla="*/ 368967 w 1543373"/>
              <a:gd name="connsiteY14" fmla="*/ 1161826 h 1214608"/>
              <a:gd name="connsiteX15" fmla="*/ 347452 w 1543373"/>
              <a:gd name="connsiteY15" fmla="*/ 1129553 h 1214608"/>
              <a:gd name="connsiteX16" fmla="*/ 282906 w 1543373"/>
              <a:gd name="connsiteY16" fmla="*/ 1097280 h 1214608"/>
              <a:gd name="connsiteX17" fmla="*/ 261391 w 1543373"/>
              <a:gd name="connsiteY17" fmla="*/ 1065007 h 1214608"/>
              <a:gd name="connsiteX18" fmla="*/ 35480 w 1543373"/>
              <a:gd name="connsiteY18" fmla="*/ 1011219 h 1214608"/>
              <a:gd name="connsiteX19" fmla="*/ 3207 w 1543373"/>
              <a:gd name="connsiteY19" fmla="*/ 1021977 h 1214608"/>
              <a:gd name="connsiteX20" fmla="*/ 24723 w 1543373"/>
              <a:gd name="connsiteY20" fmla="*/ 1043492 h 1214608"/>
              <a:gd name="connsiteX21" fmla="*/ 3207 w 1543373"/>
              <a:gd name="connsiteY21" fmla="*/ 978946 h 1214608"/>
              <a:gd name="connsiteX22" fmla="*/ 13965 w 1543373"/>
              <a:gd name="connsiteY22" fmla="*/ 935915 h 1214608"/>
              <a:gd name="connsiteX23" fmla="*/ 24723 w 1543373"/>
              <a:gd name="connsiteY23" fmla="*/ 860612 h 1214608"/>
              <a:gd name="connsiteX24" fmla="*/ 46238 w 1543373"/>
              <a:gd name="connsiteY24" fmla="*/ 796066 h 1214608"/>
              <a:gd name="connsiteX25" fmla="*/ 46238 w 1543373"/>
              <a:gd name="connsiteY25" fmla="*/ 580913 h 1214608"/>
              <a:gd name="connsiteX26" fmla="*/ 35480 w 1543373"/>
              <a:gd name="connsiteY26" fmla="*/ 408791 h 1214608"/>
              <a:gd name="connsiteX27" fmla="*/ 46238 w 1543373"/>
              <a:gd name="connsiteY27" fmla="*/ 376518 h 1214608"/>
              <a:gd name="connsiteX28" fmla="*/ 56996 w 1543373"/>
              <a:gd name="connsiteY28" fmla="*/ 236668 h 1214608"/>
              <a:gd name="connsiteX29" fmla="*/ 121541 w 1543373"/>
              <a:gd name="connsiteY29" fmla="*/ 215153 h 1214608"/>
              <a:gd name="connsiteX30" fmla="*/ 250633 w 1543373"/>
              <a:gd name="connsiteY30" fmla="*/ 247426 h 1214608"/>
              <a:gd name="connsiteX31" fmla="*/ 282906 w 1543373"/>
              <a:gd name="connsiteY31" fmla="*/ 258184 h 1214608"/>
              <a:gd name="connsiteX32" fmla="*/ 315179 w 1543373"/>
              <a:gd name="connsiteY32" fmla="*/ 279699 h 1214608"/>
              <a:gd name="connsiteX33" fmla="*/ 358210 w 1543373"/>
              <a:gd name="connsiteY33" fmla="*/ 268941 h 1214608"/>
              <a:gd name="connsiteX34" fmla="*/ 455028 w 1543373"/>
              <a:gd name="connsiteY34" fmla="*/ 236668 h 1214608"/>
              <a:gd name="connsiteX35" fmla="*/ 487301 w 1543373"/>
              <a:gd name="connsiteY35" fmla="*/ 225911 h 1214608"/>
              <a:gd name="connsiteX36" fmla="*/ 519574 w 1543373"/>
              <a:gd name="connsiteY36" fmla="*/ 215153 h 1214608"/>
              <a:gd name="connsiteX37" fmla="*/ 573363 w 1543373"/>
              <a:gd name="connsiteY37" fmla="*/ 182880 h 1214608"/>
              <a:gd name="connsiteX38" fmla="*/ 605636 w 1543373"/>
              <a:gd name="connsiteY38" fmla="*/ 161365 h 1214608"/>
              <a:gd name="connsiteX39" fmla="*/ 627151 w 1543373"/>
              <a:gd name="connsiteY39" fmla="*/ 139849 h 1214608"/>
              <a:gd name="connsiteX40" fmla="*/ 691697 w 1543373"/>
              <a:gd name="connsiteY40" fmla="*/ 118334 h 1214608"/>
              <a:gd name="connsiteX41" fmla="*/ 756243 w 1543373"/>
              <a:gd name="connsiteY41" fmla="*/ 86061 h 1214608"/>
              <a:gd name="connsiteX42" fmla="*/ 820788 w 1543373"/>
              <a:gd name="connsiteY42" fmla="*/ 53788 h 1214608"/>
              <a:gd name="connsiteX43" fmla="*/ 906850 w 1543373"/>
              <a:gd name="connsiteY43" fmla="*/ 21515 h 1214608"/>
              <a:gd name="connsiteX44" fmla="*/ 939123 w 1543373"/>
              <a:gd name="connsiteY44" fmla="*/ 10758 h 1214608"/>
              <a:gd name="connsiteX45" fmla="*/ 1014426 w 1543373"/>
              <a:gd name="connsiteY45" fmla="*/ 0 h 1214608"/>
              <a:gd name="connsiteX46" fmla="*/ 1132760 w 1543373"/>
              <a:gd name="connsiteY46" fmla="*/ 10758 h 1214608"/>
              <a:gd name="connsiteX47" fmla="*/ 1186548 w 1543373"/>
              <a:gd name="connsiteY47" fmla="*/ 43031 h 1214608"/>
              <a:gd name="connsiteX48" fmla="*/ 1218821 w 1543373"/>
              <a:gd name="connsiteY48" fmla="*/ 53788 h 1214608"/>
              <a:gd name="connsiteX49" fmla="*/ 1240337 w 1543373"/>
              <a:gd name="connsiteY49" fmla="*/ 75304 h 1214608"/>
              <a:gd name="connsiteX50" fmla="*/ 1272610 w 1543373"/>
              <a:gd name="connsiteY50" fmla="*/ 86061 h 1214608"/>
              <a:gd name="connsiteX51" fmla="*/ 1304883 w 1543373"/>
              <a:gd name="connsiteY51" fmla="*/ 107577 h 1214608"/>
              <a:gd name="connsiteX52" fmla="*/ 1326398 w 1543373"/>
              <a:gd name="connsiteY52" fmla="*/ 139849 h 1214608"/>
              <a:gd name="connsiteX53" fmla="*/ 1326398 w 1543373"/>
              <a:gd name="connsiteY53" fmla="*/ 215153 h 1214608"/>
              <a:gd name="connsiteX54" fmla="*/ 1358671 w 1543373"/>
              <a:gd name="connsiteY54" fmla="*/ 225911 h 1214608"/>
              <a:gd name="connsiteX55" fmla="*/ 1423217 w 1543373"/>
              <a:gd name="connsiteY55" fmla="*/ 236668 h 1214608"/>
              <a:gd name="connsiteX56" fmla="*/ 1412459 w 1543373"/>
              <a:gd name="connsiteY56" fmla="*/ 268941 h 1214608"/>
              <a:gd name="connsiteX57" fmla="*/ 1477005 w 1543373"/>
              <a:gd name="connsiteY57" fmla="*/ 301214 h 1214608"/>
              <a:gd name="connsiteX58" fmla="*/ 1466247 w 1543373"/>
              <a:gd name="connsiteY58" fmla="*/ 333487 h 1214608"/>
              <a:gd name="connsiteX59" fmla="*/ 1520036 w 1543373"/>
              <a:gd name="connsiteY59" fmla="*/ 408791 h 1214608"/>
              <a:gd name="connsiteX60" fmla="*/ 1487763 w 1543373"/>
              <a:gd name="connsiteY60" fmla="*/ 473337 h 1214608"/>
              <a:gd name="connsiteX61" fmla="*/ 1466247 w 1543373"/>
              <a:gd name="connsiteY61" fmla="*/ 537882 h 1214608"/>
              <a:gd name="connsiteX62" fmla="*/ 1412459 w 1543373"/>
              <a:gd name="connsiteY62" fmla="*/ 591671 h 1214608"/>
              <a:gd name="connsiteX63" fmla="*/ 1369428 w 1543373"/>
              <a:gd name="connsiteY63" fmla="*/ 677732 h 1214608"/>
              <a:gd name="connsiteX64" fmla="*/ 1337156 w 1543373"/>
              <a:gd name="connsiteY64" fmla="*/ 688489 h 1214608"/>
              <a:gd name="connsiteX65" fmla="*/ 1251094 w 1543373"/>
              <a:gd name="connsiteY65" fmla="*/ 731520 h 1214608"/>
              <a:gd name="connsiteX66" fmla="*/ 1218821 w 1543373"/>
              <a:gd name="connsiteY66" fmla="*/ 742278 h 1214608"/>
              <a:gd name="connsiteX67" fmla="*/ 1186548 w 1543373"/>
              <a:gd name="connsiteY67" fmla="*/ 753035 h 1214608"/>
              <a:gd name="connsiteX68" fmla="*/ 1165033 w 1543373"/>
              <a:gd name="connsiteY68" fmla="*/ 774551 h 1214608"/>
              <a:gd name="connsiteX69" fmla="*/ 1100487 w 1543373"/>
              <a:gd name="connsiteY69" fmla="*/ 796066 h 1214608"/>
              <a:gd name="connsiteX70" fmla="*/ 1068214 w 1543373"/>
              <a:gd name="connsiteY70" fmla="*/ 817581 h 1214608"/>
              <a:gd name="connsiteX71" fmla="*/ 1003668 w 1543373"/>
              <a:gd name="connsiteY71" fmla="*/ 839097 h 1214608"/>
              <a:gd name="connsiteX72" fmla="*/ 960638 w 1543373"/>
              <a:gd name="connsiteY72" fmla="*/ 860612 h 1214608"/>
              <a:gd name="connsiteX73" fmla="*/ 928365 w 1543373"/>
              <a:gd name="connsiteY73" fmla="*/ 871369 h 1214608"/>
              <a:gd name="connsiteX74" fmla="*/ 874577 w 1543373"/>
              <a:gd name="connsiteY74" fmla="*/ 903642 h 1214608"/>
              <a:gd name="connsiteX75" fmla="*/ 853061 w 1543373"/>
              <a:gd name="connsiteY75" fmla="*/ 925158 h 1214608"/>
              <a:gd name="connsiteX76" fmla="*/ 853061 w 1543373"/>
              <a:gd name="connsiteY76" fmla="*/ 925158 h 1214608"/>
              <a:gd name="connsiteX77" fmla="*/ 906850 w 1543373"/>
              <a:gd name="connsiteY77" fmla="*/ 839097 h 121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543373" h="1214608">
                <a:moveTo>
                  <a:pt x="906850" y="839097"/>
                </a:moveTo>
                <a:cubicBezTo>
                  <a:pt x="899678" y="849854"/>
                  <a:pt x="893411" y="861273"/>
                  <a:pt x="885334" y="871369"/>
                </a:cubicBezTo>
                <a:cubicBezTo>
                  <a:pt x="878998" y="879289"/>
                  <a:pt x="869037" y="884188"/>
                  <a:pt x="863819" y="892885"/>
                </a:cubicBezTo>
                <a:cubicBezTo>
                  <a:pt x="857985" y="902609"/>
                  <a:pt x="858132" y="915016"/>
                  <a:pt x="853061" y="925158"/>
                </a:cubicBezTo>
                <a:cubicBezTo>
                  <a:pt x="847279" y="936722"/>
                  <a:pt x="837328" y="945867"/>
                  <a:pt x="831546" y="957431"/>
                </a:cubicBezTo>
                <a:cubicBezTo>
                  <a:pt x="826475" y="967573"/>
                  <a:pt x="825859" y="979562"/>
                  <a:pt x="820788" y="989704"/>
                </a:cubicBezTo>
                <a:cubicBezTo>
                  <a:pt x="815006" y="1001268"/>
                  <a:pt x="807787" y="1012247"/>
                  <a:pt x="799273" y="1021977"/>
                </a:cubicBezTo>
                <a:cubicBezTo>
                  <a:pt x="782576" y="1041059"/>
                  <a:pt x="745485" y="1075765"/>
                  <a:pt x="745485" y="1075765"/>
                </a:cubicBezTo>
                <a:cubicBezTo>
                  <a:pt x="741899" y="1086523"/>
                  <a:pt x="741811" y="1099183"/>
                  <a:pt x="734727" y="1108038"/>
                </a:cubicBezTo>
                <a:cubicBezTo>
                  <a:pt x="714175" y="1133728"/>
                  <a:pt x="696165" y="1127319"/>
                  <a:pt x="670181" y="1140311"/>
                </a:cubicBezTo>
                <a:cubicBezTo>
                  <a:pt x="586763" y="1182020"/>
                  <a:pt x="686755" y="1145543"/>
                  <a:pt x="605636" y="1172584"/>
                </a:cubicBezTo>
                <a:cubicBezTo>
                  <a:pt x="563610" y="1214608"/>
                  <a:pt x="607708" y="1183341"/>
                  <a:pt x="551847" y="1183341"/>
                </a:cubicBezTo>
                <a:cubicBezTo>
                  <a:pt x="530035" y="1183341"/>
                  <a:pt x="508816" y="1190513"/>
                  <a:pt x="487301" y="1194099"/>
                </a:cubicBezTo>
                <a:cubicBezTo>
                  <a:pt x="469372" y="1190513"/>
                  <a:pt x="451153" y="1188152"/>
                  <a:pt x="433513" y="1183341"/>
                </a:cubicBezTo>
                <a:cubicBezTo>
                  <a:pt x="411633" y="1177374"/>
                  <a:pt x="368967" y="1161826"/>
                  <a:pt x="368967" y="1161826"/>
                </a:cubicBezTo>
                <a:cubicBezTo>
                  <a:pt x="361795" y="1151068"/>
                  <a:pt x="356594" y="1138695"/>
                  <a:pt x="347452" y="1129553"/>
                </a:cubicBezTo>
                <a:cubicBezTo>
                  <a:pt x="326599" y="1108700"/>
                  <a:pt x="309153" y="1106029"/>
                  <a:pt x="282906" y="1097280"/>
                </a:cubicBezTo>
                <a:cubicBezTo>
                  <a:pt x="275734" y="1086522"/>
                  <a:pt x="271121" y="1073521"/>
                  <a:pt x="261391" y="1065007"/>
                </a:cubicBezTo>
                <a:cubicBezTo>
                  <a:pt x="180188" y="993955"/>
                  <a:pt x="163862" y="1019778"/>
                  <a:pt x="35480" y="1011219"/>
                </a:cubicBezTo>
                <a:cubicBezTo>
                  <a:pt x="24722" y="1014805"/>
                  <a:pt x="6793" y="1011219"/>
                  <a:pt x="3207" y="1021977"/>
                </a:cubicBezTo>
                <a:cubicBezTo>
                  <a:pt x="0" y="1031599"/>
                  <a:pt x="24723" y="1053635"/>
                  <a:pt x="24723" y="1043492"/>
                </a:cubicBezTo>
                <a:cubicBezTo>
                  <a:pt x="24723" y="1020813"/>
                  <a:pt x="3207" y="978946"/>
                  <a:pt x="3207" y="978946"/>
                </a:cubicBezTo>
                <a:cubicBezTo>
                  <a:pt x="6793" y="964602"/>
                  <a:pt x="11320" y="950462"/>
                  <a:pt x="13965" y="935915"/>
                </a:cubicBezTo>
                <a:cubicBezTo>
                  <a:pt x="18501" y="910968"/>
                  <a:pt x="19021" y="885319"/>
                  <a:pt x="24723" y="860612"/>
                </a:cubicBezTo>
                <a:cubicBezTo>
                  <a:pt x="29823" y="838514"/>
                  <a:pt x="46238" y="796066"/>
                  <a:pt x="46238" y="796066"/>
                </a:cubicBezTo>
                <a:cubicBezTo>
                  <a:pt x="14048" y="699498"/>
                  <a:pt x="46238" y="809384"/>
                  <a:pt x="46238" y="580913"/>
                </a:cubicBezTo>
                <a:cubicBezTo>
                  <a:pt x="46238" y="523427"/>
                  <a:pt x="39066" y="466165"/>
                  <a:pt x="35480" y="408791"/>
                </a:cubicBezTo>
                <a:cubicBezTo>
                  <a:pt x="39066" y="398033"/>
                  <a:pt x="44831" y="387770"/>
                  <a:pt x="46238" y="376518"/>
                </a:cubicBezTo>
                <a:cubicBezTo>
                  <a:pt x="52037" y="330125"/>
                  <a:pt x="37224" y="279036"/>
                  <a:pt x="56996" y="236668"/>
                </a:cubicBezTo>
                <a:cubicBezTo>
                  <a:pt x="66586" y="216117"/>
                  <a:pt x="121541" y="215153"/>
                  <a:pt x="121541" y="215153"/>
                </a:cubicBezTo>
                <a:cubicBezTo>
                  <a:pt x="208455" y="229639"/>
                  <a:pt x="165397" y="219014"/>
                  <a:pt x="250633" y="247426"/>
                </a:cubicBezTo>
                <a:cubicBezTo>
                  <a:pt x="261391" y="251012"/>
                  <a:pt x="273471" y="251894"/>
                  <a:pt x="282906" y="258184"/>
                </a:cubicBezTo>
                <a:lnTo>
                  <a:pt x="315179" y="279699"/>
                </a:lnTo>
                <a:cubicBezTo>
                  <a:pt x="329523" y="276113"/>
                  <a:pt x="344048" y="273189"/>
                  <a:pt x="358210" y="268941"/>
                </a:cubicBezTo>
                <a:cubicBezTo>
                  <a:pt x="358288" y="268918"/>
                  <a:pt x="438853" y="242060"/>
                  <a:pt x="455028" y="236668"/>
                </a:cubicBezTo>
                <a:lnTo>
                  <a:pt x="487301" y="225911"/>
                </a:lnTo>
                <a:lnTo>
                  <a:pt x="519574" y="215153"/>
                </a:lnTo>
                <a:cubicBezTo>
                  <a:pt x="561600" y="173129"/>
                  <a:pt x="517503" y="210810"/>
                  <a:pt x="573363" y="182880"/>
                </a:cubicBezTo>
                <a:cubicBezTo>
                  <a:pt x="584927" y="177098"/>
                  <a:pt x="595540" y="169442"/>
                  <a:pt x="605636" y="161365"/>
                </a:cubicBezTo>
                <a:cubicBezTo>
                  <a:pt x="613556" y="155029"/>
                  <a:pt x="618079" y="144385"/>
                  <a:pt x="627151" y="139849"/>
                </a:cubicBezTo>
                <a:cubicBezTo>
                  <a:pt x="647436" y="129706"/>
                  <a:pt x="672827" y="130914"/>
                  <a:pt x="691697" y="118334"/>
                </a:cubicBezTo>
                <a:cubicBezTo>
                  <a:pt x="784187" y="56675"/>
                  <a:pt x="667166" y="130600"/>
                  <a:pt x="756243" y="86061"/>
                </a:cubicBezTo>
                <a:cubicBezTo>
                  <a:pt x="839661" y="44352"/>
                  <a:pt x="739669" y="80829"/>
                  <a:pt x="820788" y="53788"/>
                </a:cubicBezTo>
                <a:cubicBezTo>
                  <a:pt x="860204" y="14374"/>
                  <a:pt x="826975" y="39265"/>
                  <a:pt x="906850" y="21515"/>
                </a:cubicBezTo>
                <a:cubicBezTo>
                  <a:pt x="917919" y="19055"/>
                  <a:pt x="928004" y="12982"/>
                  <a:pt x="939123" y="10758"/>
                </a:cubicBezTo>
                <a:cubicBezTo>
                  <a:pt x="963986" y="5785"/>
                  <a:pt x="989325" y="3586"/>
                  <a:pt x="1014426" y="0"/>
                </a:cubicBezTo>
                <a:cubicBezTo>
                  <a:pt x="1053871" y="3586"/>
                  <a:pt x="1093551" y="5157"/>
                  <a:pt x="1132760" y="10758"/>
                </a:cubicBezTo>
                <a:cubicBezTo>
                  <a:pt x="1186095" y="18377"/>
                  <a:pt x="1146783" y="19172"/>
                  <a:pt x="1186548" y="43031"/>
                </a:cubicBezTo>
                <a:cubicBezTo>
                  <a:pt x="1196272" y="48865"/>
                  <a:pt x="1208063" y="50202"/>
                  <a:pt x="1218821" y="53788"/>
                </a:cubicBezTo>
                <a:cubicBezTo>
                  <a:pt x="1225993" y="60960"/>
                  <a:pt x="1231640" y="70086"/>
                  <a:pt x="1240337" y="75304"/>
                </a:cubicBezTo>
                <a:cubicBezTo>
                  <a:pt x="1250061" y="81138"/>
                  <a:pt x="1262468" y="80990"/>
                  <a:pt x="1272610" y="86061"/>
                </a:cubicBezTo>
                <a:cubicBezTo>
                  <a:pt x="1284174" y="91843"/>
                  <a:pt x="1294125" y="100405"/>
                  <a:pt x="1304883" y="107577"/>
                </a:cubicBezTo>
                <a:cubicBezTo>
                  <a:pt x="1312055" y="118334"/>
                  <a:pt x="1324570" y="127050"/>
                  <a:pt x="1326398" y="139849"/>
                </a:cubicBezTo>
                <a:cubicBezTo>
                  <a:pt x="1330947" y="171694"/>
                  <a:pt x="1297115" y="185870"/>
                  <a:pt x="1326398" y="215153"/>
                </a:cubicBezTo>
                <a:cubicBezTo>
                  <a:pt x="1334416" y="223171"/>
                  <a:pt x="1347913" y="222325"/>
                  <a:pt x="1358671" y="225911"/>
                </a:cubicBezTo>
                <a:cubicBezTo>
                  <a:pt x="1379539" y="218955"/>
                  <a:pt x="1408497" y="199867"/>
                  <a:pt x="1423217" y="236668"/>
                </a:cubicBezTo>
                <a:cubicBezTo>
                  <a:pt x="1427428" y="247197"/>
                  <a:pt x="1416045" y="258183"/>
                  <a:pt x="1412459" y="268941"/>
                </a:cubicBezTo>
                <a:cubicBezTo>
                  <a:pt x="1426044" y="273470"/>
                  <a:pt x="1470589" y="285173"/>
                  <a:pt x="1477005" y="301214"/>
                </a:cubicBezTo>
                <a:cubicBezTo>
                  <a:pt x="1481216" y="311743"/>
                  <a:pt x="1469833" y="322729"/>
                  <a:pt x="1466247" y="333487"/>
                </a:cubicBezTo>
                <a:cubicBezTo>
                  <a:pt x="1517296" y="384536"/>
                  <a:pt x="1502863" y="357274"/>
                  <a:pt x="1520036" y="408791"/>
                </a:cubicBezTo>
                <a:cubicBezTo>
                  <a:pt x="1480803" y="526487"/>
                  <a:pt x="1543373" y="348218"/>
                  <a:pt x="1487763" y="473337"/>
                </a:cubicBezTo>
                <a:cubicBezTo>
                  <a:pt x="1478552" y="494061"/>
                  <a:pt x="1482283" y="521845"/>
                  <a:pt x="1466247" y="537882"/>
                </a:cubicBezTo>
                <a:lnTo>
                  <a:pt x="1412459" y="591671"/>
                </a:lnTo>
                <a:cubicBezTo>
                  <a:pt x="1401730" y="623858"/>
                  <a:pt x="1400723" y="658956"/>
                  <a:pt x="1369428" y="677732"/>
                </a:cubicBezTo>
                <a:cubicBezTo>
                  <a:pt x="1359705" y="683566"/>
                  <a:pt x="1347913" y="684903"/>
                  <a:pt x="1337156" y="688489"/>
                </a:cubicBezTo>
                <a:cubicBezTo>
                  <a:pt x="1299603" y="726042"/>
                  <a:pt x="1325263" y="706797"/>
                  <a:pt x="1251094" y="731520"/>
                </a:cubicBezTo>
                <a:lnTo>
                  <a:pt x="1218821" y="742278"/>
                </a:lnTo>
                <a:lnTo>
                  <a:pt x="1186548" y="753035"/>
                </a:lnTo>
                <a:cubicBezTo>
                  <a:pt x="1179376" y="760207"/>
                  <a:pt x="1174105" y="770015"/>
                  <a:pt x="1165033" y="774551"/>
                </a:cubicBezTo>
                <a:cubicBezTo>
                  <a:pt x="1144748" y="784694"/>
                  <a:pt x="1119357" y="783486"/>
                  <a:pt x="1100487" y="796066"/>
                </a:cubicBezTo>
                <a:cubicBezTo>
                  <a:pt x="1089729" y="803238"/>
                  <a:pt x="1080029" y="812330"/>
                  <a:pt x="1068214" y="817581"/>
                </a:cubicBezTo>
                <a:cubicBezTo>
                  <a:pt x="1047489" y="826792"/>
                  <a:pt x="1003668" y="839097"/>
                  <a:pt x="1003668" y="839097"/>
                </a:cubicBezTo>
                <a:cubicBezTo>
                  <a:pt x="939124" y="817581"/>
                  <a:pt x="996497" y="824754"/>
                  <a:pt x="960638" y="860612"/>
                </a:cubicBezTo>
                <a:cubicBezTo>
                  <a:pt x="952620" y="868630"/>
                  <a:pt x="939123" y="867783"/>
                  <a:pt x="928365" y="871369"/>
                </a:cubicBezTo>
                <a:cubicBezTo>
                  <a:pt x="873852" y="925884"/>
                  <a:pt x="944400" y="861749"/>
                  <a:pt x="874577" y="903642"/>
                </a:cubicBezTo>
                <a:cubicBezTo>
                  <a:pt x="865880" y="908860"/>
                  <a:pt x="853061" y="925158"/>
                  <a:pt x="853061" y="925158"/>
                </a:cubicBezTo>
                <a:lnTo>
                  <a:pt x="853061" y="925158"/>
                </a:lnTo>
                <a:lnTo>
                  <a:pt x="906850" y="839097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http://abali.ru/wp-content/uploads/2013/07/whisky-Cognac-Bottle_03-600x514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03" t="25981"/>
          <a:stretch>
            <a:fillRect/>
          </a:stretch>
        </p:blipFill>
        <p:spPr bwMode="auto">
          <a:xfrm rot="18239135" flipH="1">
            <a:off x="2958418" y="6410879"/>
            <a:ext cx="396793" cy="362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kova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9" t="34426" r="8140"/>
          <a:stretch>
            <a:fillRect/>
          </a:stretch>
        </p:blipFill>
        <p:spPr bwMode="auto">
          <a:xfrm>
            <a:off x="304800" y="990600"/>
            <a:ext cx="383857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381000" y="914400"/>
            <a:ext cx="3733800" cy="2590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04800" y="3886200"/>
            <a:ext cx="3657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Не загрязняйте реки, пруды и водохранилища!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6388" name="Picture 4" descr="http://karyazhnik.ru/data/130815032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125141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4648200" y="990600"/>
            <a:ext cx="4038600" cy="2667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>
            <a:off x="304800" y="914400"/>
            <a:ext cx="3810000" cy="2590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4724400" y="990600"/>
            <a:ext cx="3962400" cy="2590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343400" y="388620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Не мойте автомобили на берегах водоемов!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Картинка 18 из 8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556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http://bogodukhov-city.com.ua/uploads/forum/thumbs/12825018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447800"/>
            <a:ext cx="3618191" cy="2647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Прямая соединительная линия 3"/>
          <p:cNvCxnSpPr/>
          <p:nvPr/>
        </p:nvCxnSpPr>
        <p:spPr>
          <a:xfrm rot="10800000">
            <a:off x="609600" y="1447800"/>
            <a:ext cx="3429000" cy="2590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>
            <a:off x="5105400" y="1524000"/>
            <a:ext cx="3505200" cy="2590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609600" y="1447800"/>
            <a:ext cx="3505200" cy="2590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0800000" flipV="1">
            <a:off x="5181600" y="1524000"/>
            <a:ext cx="3429000" cy="2590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4343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Мусор не бросать!!!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44196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Отходы не сбрасывать!!!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1066800"/>
            <a:ext cx="2743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Шириною широко,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Глубиною глубоко,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и   ночь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берег бьётся.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него вода не пьётся,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 что не вкусна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горька, и солона. 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http://img0.liveinternet.ru/images/attach/c/1/51/440/51440233_18733611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762000"/>
            <a:ext cx="4267200" cy="2857500"/>
          </a:xfrm>
          <a:prstGeom prst="ellipse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943600" y="4724400"/>
            <a:ext cx="2819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Посреди поля лежит зеркало: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Стекло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Рама зелёная.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490" name="Picture 10" descr="http://img0.liveinternet.ru/images/attach/c/0/47/995/47995012_1251295568_100703d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3962400" cy="3213712"/>
          </a:xfrm>
          <a:prstGeom prst="flowChartAlternateProcess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" y="990600"/>
            <a:ext cx="289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дрожит на ветерке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Лента на просторе,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Узкий кончик в роднике,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широкий в море.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http://img1.liveinternet.ru/images/attach/c/0/42/469/4246917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47" y="1219200"/>
            <a:ext cx="6086311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8600" y="1066800"/>
            <a:ext cx="350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осоку на песок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Уронили поясок.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лежит - да не поднять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бежит - да не поймать.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://hanagami.clan.su/_fr/0/5951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38200"/>
            <a:ext cx="4038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" y="1219200"/>
            <a:ext cx="2514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без ног, он без рук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земли пробиться смог,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он летом, в самый зной,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Ледяной поит водой.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://domurfo.ru/images/pictures/image_big_1248876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121400" cy="45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610600" cy="13898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+mn-lt"/>
              </a:rPr>
              <a:t>Кто не может жить без воды?</a:t>
            </a:r>
            <a:endParaRPr lang="ru-RU" b="1" i="1" dirty="0">
              <a:latin typeface="+mn-lt"/>
            </a:endParaRPr>
          </a:p>
        </p:txBody>
      </p:sp>
      <p:pic>
        <p:nvPicPr>
          <p:cNvPr id="21506" name="Picture 2" descr="http://img70.imageshack.us/img70/8692/dsc03551wwl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514939" cy="2438400"/>
          </a:xfrm>
          <a:prstGeom prst="rect">
            <a:avLst/>
          </a:prstGeom>
          <a:noFill/>
        </p:spPr>
      </p:pic>
      <p:pic>
        <p:nvPicPr>
          <p:cNvPr id="21510" name="Picture 6" descr="http://smartysmile.ru/uploads/images/20111212/1df0011914fbf37c3b1d64900f6b2d02.jpg.pagespeed.ce.B05LG4ZP3k.jpg"/>
          <p:cNvPicPr>
            <a:picLocks noChangeAspect="1" noChangeArrowheads="1"/>
          </p:cNvPicPr>
          <p:nvPr/>
        </p:nvPicPr>
        <p:blipFill>
          <a:blip r:embed="rId3"/>
          <a:srcRect l="8750" t="10000" b="10000"/>
          <a:stretch>
            <a:fillRect/>
          </a:stretch>
        </p:blipFill>
        <p:spPr bwMode="auto">
          <a:xfrm>
            <a:off x="381000" y="1828800"/>
            <a:ext cx="3581400" cy="2438400"/>
          </a:xfrm>
          <a:prstGeom prst="rect">
            <a:avLst/>
          </a:prstGeom>
          <a:noFill/>
        </p:spPr>
      </p:pic>
      <p:pic>
        <p:nvPicPr>
          <p:cNvPr id="21512" name="Picture 8" descr="http://i38.beon.ru/3/84/508403/49/13892649/File3645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00" t="4000" r="4000"/>
          <a:stretch>
            <a:fillRect/>
          </a:stretch>
        </p:blipFill>
        <p:spPr bwMode="auto">
          <a:xfrm>
            <a:off x="2743200" y="3886200"/>
            <a:ext cx="3276601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168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« Чистая вода – бесценный дар природы»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не может жить без воды?</vt:lpstr>
      <vt:lpstr>Кто не может жить без воды?</vt:lpstr>
      <vt:lpstr>Как используют воду?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Чистая вода – бесценный дар природы»</dc:title>
  <dc:creator>User</dc:creator>
  <cp:lastModifiedBy>User</cp:lastModifiedBy>
  <cp:revision>12</cp:revision>
  <dcterms:created xsi:type="dcterms:W3CDTF">2013-09-17T18:37:05Z</dcterms:created>
  <dcterms:modified xsi:type="dcterms:W3CDTF">2015-04-21T15:36:58Z</dcterms:modified>
</cp:coreProperties>
</file>