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59E460E-39B5-4C35-89B4-DD3B54E064CB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83E1-19AC-44DF-B1DD-8C84D50FDD0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70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460E-39B5-4C35-89B4-DD3B54E064CB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83E1-19AC-44DF-B1DD-8C84D50FD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1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460E-39B5-4C35-89B4-DD3B54E064CB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83E1-19AC-44DF-B1DD-8C84D50FDD0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95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460E-39B5-4C35-89B4-DD3B54E064CB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83E1-19AC-44DF-B1DD-8C84D50FD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460E-39B5-4C35-89B4-DD3B54E064CB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83E1-19AC-44DF-B1DD-8C84D50FDD0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90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460E-39B5-4C35-89B4-DD3B54E064CB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83E1-19AC-44DF-B1DD-8C84D50FD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9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460E-39B5-4C35-89B4-DD3B54E064CB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83E1-19AC-44DF-B1DD-8C84D50FD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0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460E-39B5-4C35-89B4-DD3B54E064CB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83E1-19AC-44DF-B1DD-8C84D50FD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49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460E-39B5-4C35-89B4-DD3B54E064CB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83E1-19AC-44DF-B1DD-8C84D50FD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8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460E-39B5-4C35-89B4-DD3B54E064CB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83E1-19AC-44DF-B1DD-8C84D50FD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3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460E-39B5-4C35-89B4-DD3B54E064CB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83E1-19AC-44DF-B1DD-8C84D50FDD0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21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59E460E-39B5-4C35-89B4-DD3B54E064CB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0A283E1-19AC-44DF-B1DD-8C84D50FDD0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21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00" y="594128"/>
            <a:ext cx="11782269" cy="606150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МАДОУ Детский сад «Снегурочка»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Дидактическая игра по ФЭМП во второй младшей группе «В стране сказок» (один – много)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300" b="1" dirty="0" smtClean="0">
                <a:solidFill>
                  <a:schemeClr val="tx1"/>
                </a:solidFill>
              </a:rPr>
              <a:t>Воспитатель: Волкова Ирина Александровна</a:t>
            </a:r>
            <a:endParaRPr lang="ru-RU" sz="5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31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535"/>
            <a:ext cx="12192000" cy="6891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45"/>
            <a:ext cx="12192001" cy="687594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37410" y="119921"/>
            <a:ext cx="11917180" cy="6295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Волк ОДИН, а козлят МНОГО.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3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276" y="423081"/>
            <a:ext cx="10740336" cy="6168787"/>
          </a:xfrm>
        </p:spPr>
        <p:txBody>
          <a:bodyPr>
            <a:normAutofit/>
          </a:bodyPr>
          <a:lstStyle/>
          <a:p>
            <a:pPr algn="ctr"/>
            <a:r>
              <a:rPr lang="ru-RU" sz="4400" b="1" i="1" u="sng" dirty="0" smtClean="0">
                <a:solidFill>
                  <a:schemeClr val="tx1"/>
                </a:solidFill>
              </a:rPr>
              <a:t>Цель: </a:t>
            </a:r>
            <a:br>
              <a:rPr lang="ru-RU" sz="4400" b="1" i="1" u="sng" dirty="0" smtClean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chemeClr val="tx1"/>
                </a:solidFill>
              </a:rPr>
              <a:t/>
            </a:r>
            <a:br>
              <a:rPr lang="ru-RU" b="1" u="sng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-формирование количественных понятий «один», «много» у детей младшего дошкольного возраста;</a:t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/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-формирование умения выделять один -предмет из множества, отвечать на вопрос «сколько?» словами «один», «много».</a:t>
            </a:r>
            <a:endParaRPr lang="ru-RU" sz="4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9198" y="6261089"/>
            <a:ext cx="8851352" cy="5708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Отправляемся в страну сказок!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164" y="114651"/>
            <a:ext cx="2414043" cy="32820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903" y="571767"/>
            <a:ext cx="3119005" cy="4282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05" y="0"/>
            <a:ext cx="3085844" cy="3697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575" y="3697521"/>
            <a:ext cx="3634407" cy="2729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455" y="114651"/>
            <a:ext cx="2512013" cy="32820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678" y="3458390"/>
            <a:ext cx="2664609" cy="29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10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173" y="6132996"/>
            <a:ext cx="9660821" cy="72500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Закройте глаза, а я скажу волшебные слова: «Где ты сказка отзовись, нам ребятам покажись!»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47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6295868"/>
            <a:ext cx="3822492" cy="5621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Репка ОДНА, а тянет её МНОГО людей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7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96"/>
            <a:ext cx="12192000" cy="686249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6250898"/>
            <a:ext cx="3207895" cy="60710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Маша ОДНА, а медведей МНОГО.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71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8682"/>
            <a:ext cx="12192001" cy="687668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6235908"/>
            <a:ext cx="3387777" cy="62209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Курочка снесла сколько яичек? ОДНО!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43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6295869"/>
            <a:ext cx="3432748" cy="5621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Колобок ОДИН, а зверей МНОГО.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72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82" y="0"/>
            <a:ext cx="11722308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24459" y="224852"/>
            <a:ext cx="4482059" cy="10343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Теремок ОДИН, а животных МНОГО.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65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92</TotalTime>
  <Words>75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Tw Cen MT</vt:lpstr>
      <vt:lpstr>Tw Cen MT Condensed</vt:lpstr>
      <vt:lpstr>Wingdings 3</vt:lpstr>
      <vt:lpstr>Интеграл</vt:lpstr>
      <vt:lpstr>МАДОУ Детский сад «Снегурочка» Дидактическая игра по ФЭМП во второй младшей группе «В стране сказок» (один – много) Воспитатель: Волкова Ирина Александровна</vt:lpstr>
      <vt:lpstr>Цель:   -формирование количественных понятий «один», «много» у детей младшего дошкольного возраста;  -формирование умения выделять один -предмет из множества, отвечать на вопрос «сколько?» словами «один», «много».</vt:lpstr>
      <vt:lpstr>Отправляемся в страну сказок!</vt:lpstr>
      <vt:lpstr>Закройте глаза, а я скажу волшебные слова: «Где ты сказка отзовись, нам ребятам покажись!»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Волкова-Волченко</cp:lastModifiedBy>
  <cp:revision>14</cp:revision>
  <dcterms:created xsi:type="dcterms:W3CDTF">2015-01-27T09:40:20Z</dcterms:created>
  <dcterms:modified xsi:type="dcterms:W3CDTF">2015-04-22T16:08:19Z</dcterms:modified>
</cp:coreProperties>
</file>