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285728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назывались первые в истории Руси руководители страны.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2214554"/>
            <a:ext cx="6172200" cy="1371600"/>
          </a:xfrm>
        </p:spPr>
        <p:txBody>
          <a:bodyPr>
            <a:normAutofit fontScale="25000" lnSpcReduction="20000"/>
          </a:bodyPr>
          <a:lstStyle/>
          <a:p>
            <a:r>
              <a:rPr lang="ru-RU" sz="13500" dirty="0" smtClean="0"/>
              <a:t>А) Царь.</a:t>
            </a:r>
          </a:p>
          <a:p>
            <a:endParaRPr lang="ru-RU" sz="13500" dirty="0" smtClean="0"/>
          </a:p>
          <a:p>
            <a:r>
              <a:rPr lang="ru-RU" sz="13500" dirty="0" smtClean="0"/>
              <a:t>Б) Князь.</a:t>
            </a:r>
          </a:p>
          <a:p>
            <a:endParaRPr lang="ru-RU" sz="13500" dirty="0" smtClean="0"/>
          </a:p>
          <a:p>
            <a:r>
              <a:rPr lang="ru-RU" sz="13500" dirty="0" smtClean="0"/>
              <a:t>В) Император.</a:t>
            </a:r>
          </a:p>
          <a:p>
            <a:endParaRPr lang="ru-RU" sz="13500" dirty="0" smtClean="0"/>
          </a:p>
          <a:p>
            <a:r>
              <a:rPr lang="ru-RU" sz="13500" dirty="0" smtClean="0"/>
              <a:t>Г.) Президент.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1142984"/>
            <a:ext cx="6457952" cy="28575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Первый русский князь.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smtClean="0"/>
              <a:t>А) Юрий Долгорукий.</a:t>
            </a:r>
            <a:br>
              <a:rPr lang="ru-RU" sz="4900" dirty="0" smtClean="0"/>
            </a:br>
            <a:r>
              <a:rPr lang="ru-RU" sz="4900" dirty="0" smtClean="0"/>
              <a:t>Б) Владимир.</a:t>
            </a:r>
            <a:br>
              <a:rPr lang="ru-RU" sz="4900" dirty="0" smtClean="0"/>
            </a:br>
            <a:r>
              <a:rPr lang="ru-RU" sz="4900" dirty="0" smtClean="0"/>
              <a:t>В) Игорь</a:t>
            </a:r>
            <a:br>
              <a:rPr lang="ru-RU" sz="4900" dirty="0" smtClean="0"/>
            </a:br>
            <a:r>
              <a:rPr lang="ru-RU" sz="4900" dirty="0" smtClean="0"/>
              <a:t>Г)  </a:t>
            </a:r>
            <a:r>
              <a:rPr lang="ru-RU" sz="4900" dirty="0" err="1" smtClean="0"/>
              <a:t>Рюрик</a:t>
            </a:r>
            <a:endParaRPr lang="ru-RU" sz="49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3071810"/>
            <a:ext cx="6172200" cy="1371600"/>
          </a:xfrm>
        </p:spPr>
        <p:txBody>
          <a:bodyPr/>
          <a:lstStyle/>
          <a:p>
            <a:endParaRPr lang="ru-RU"/>
          </a:p>
        </p:txBody>
      </p:sp>
      <p:pic>
        <p:nvPicPr>
          <p:cNvPr id="1026" name="Picture 2" descr="D:\Desktop\рюри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4081327"/>
            <a:ext cx="3714776" cy="24945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29510" cy="2654296"/>
          </a:xfrm>
        </p:spPr>
        <p:txBody>
          <a:bodyPr>
            <a:normAutofit/>
          </a:bodyPr>
          <a:lstStyle/>
          <a:p>
            <a:r>
              <a:rPr lang="ru-RU" dirty="0" smtClean="0"/>
              <a:t>Князь, которого называли   «Вещим».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Он был князем </a:t>
            </a:r>
            <a:r>
              <a:rPr lang="ru-RU" dirty="0" smtClean="0"/>
              <a:t>Р</a:t>
            </a:r>
            <a:r>
              <a:rPr lang="ru-RU" dirty="0" smtClean="0"/>
              <a:t>уси после </a:t>
            </a:r>
            <a:r>
              <a:rPr lang="ru-RU" dirty="0" err="1" smtClean="0"/>
              <a:t>Рюрика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4400" dirty="0" smtClean="0"/>
              <a:t>А) Игорь.</a:t>
            </a:r>
          </a:p>
          <a:p>
            <a:r>
              <a:rPr lang="ru-RU" sz="4400" dirty="0" smtClean="0"/>
              <a:t>Б) Олег.</a:t>
            </a:r>
          </a:p>
          <a:p>
            <a:r>
              <a:rPr lang="ru-RU" sz="4400" dirty="0" smtClean="0"/>
              <a:t>В) Владимир.</a:t>
            </a:r>
          </a:p>
          <a:p>
            <a:r>
              <a:rPr lang="ru-RU" sz="4400" dirty="0" smtClean="0"/>
              <a:t>Г ) Ярослав Мудрый.</a:t>
            </a:r>
            <a:endParaRPr lang="ru-RU" sz="4400" dirty="0"/>
          </a:p>
        </p:txBody>
      </p:sp>
      <p:pic>
        <p:nvPicPr>
          <p:cNvPr id="2052" name="Picture 4" descr="D:\Desktop\вещий олег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1" y="2357430"/>
            <a:ext cx="2163063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Князь, которого казнили хазары, не желая платить дань.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600" dirty="0" smtClean="0"/>
              <a:t>А) Владимир Мономах.</a:t>
            </a:r>
          </a:p>
          <a:p>
            <a:r>
              <a:rPr lang="ru-RU" sz="3600" dirty="0" smtClean="0"/>
              <a:t>Б) </a:t>
            </a:r>
            <a:r>
              <a:rPr lang="ru-RU" sz="3600" dirty="0" err="1" smtClean="0"/>
              <a:t>Рюрик</a:t>
            </a:r>
            <a:r>
              <a:rPr lang="ru-RU" sz="3600" dirty="0" smtClean="0"/>
              <a:t>)</a:t>
            </a:r>
          </a:p>
          <a:p>
            <a:r>
              <a:rPr lang="ru-RU" sz="3600" dirty="0" smtClean="0"/>
              <a:t>В) Ярослав Мудрый.</a:t>
            </a:r>
          </a:p>
          <a:p>
            <a:r>
              <a:rPr lang="ru-RU" sz="3600" dirty="0" smtClean="0"/>
              <a:t>Г) Игорь.</a:t>
            </a:r>
          </a:p>
          <a:p>
            <a:endParaRPr lang="ru-RU" dirty="0"/>
          </a:p>
        </p:txBody>
      </p:sp>
      <p:pic>
        <p:nvPicPr>
          <p:cNvPr id="3074" name="Picture 2" descr="D:\Desktop\игорь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5901" y="2571744"/>
            <a:ext cx="2355818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звали княгиню, которая после казни мужа взяла власть на Руси в свои руки.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6000" dirty="0" smtClean="0"/>
              <a:t>А) Татьяна.</a:t>
            </a:r>
          </a:p>
          <a:p>
            <a:r>
              <a:rPr lang="ru-RU" sz="6000" dirty="0" smtClean="0"/>
              <a:t>Б) Екатерина.</a:t>
            </a:r>
          </a:p>
          <a:p>
            <a:r>
              <a:rPr lang="ru-RU" sz="6000" dirty="0" smtClean="0"/>
              <a:t>В) Ольга.</a:t>
            </a:r>
          </a:p>
          <a:p>
            <a:r>
              <a:rPr lang="ru-RU" sz="6000" dirty="0" smtClean="0"/>
              <a:t>Г) Надежда.</a:t>
            </a:r>
            <a:endParaRPr lang="ru-RU" sz="6000" dirty="0"/>
          </a:p>
        </p:txBody>
      </p:sp>
      <p:pic>
        <p:nvPicPr>
          <p:cNvPr id="4098" name="Picture 2" descr="D:\Desktop\ольг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071678"/>
            <a:ext cx="2267512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1135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Князь, который крестил Русь. </a:t>
            </a:r>
            <a:br>
              <a:rPr lang="ru-RU" dirty="0" smtClean="0"/>
            </a:br>
            <a:r>
              <a:rPr lang="ru-RU" dirty="0" smtClean="0"/>
              <a:t>Принял христианство.</a:t>
            </a:r>
            <a:br>
              <a:rPr lang="ru-RU" dirty="0" smtClean="0"/>
            </a:br>
            <a:r>
              <a:rPr lang="ru-RU" dirty="0" smtClean="0"/>
              <a:t>Люди называли его «Красное солнышко».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А</a:t>
            </a:r>
            <a:r>
              <a:rPr lang="ru-RU" sz="4000" dirty="0" smtClean="0"/>
              <a:t>.) Юрий Долгорукий.</a:t>
            </a:r>
          </a:p>
          <a:p>
            <a:pPr>
              <a:buNone/>
            </a:pPr>
            <a:r>
              <a:rPr lang="ru-RU" sz="4000" dirty="0" smtClean="0"/>
              <a:t>Б) Владимир.</a:t>
            </a:r>
          </a:p>
          <a:p>
            <a:pPr>
              <a:buNone/>
            </a:pPr>
            <a:r>
              <a:rPr lang="ru-RU" sz="4000" dirty="0" smtClean="0"/>
              <a:t>В) Александр Невский.</a:t>
            </a:r>
          </a:p>
          <a:p>
            <a:pPr>
              <a:buNone/>
            </a:pPr>
            <a:r>
              <a:rPr lang="ru-RU" sz="4000" dirty="0" smtClean="0"/>
              <a:t>Г) Вещий Олег.</a:t>
            </a:r>
            <a:endParaRPr lang="ru-RU" sz="4000" dirty="0"/>
          </a:p>
        </p:txBody>
      </p:sp>
      <p:pic>
        <p:nvPicPr>
          <p:cNvPr id="5123" name="Picture 3" descr="D:\Desktop\indexроп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2786058"/>
            <a:ext cx="3000364" cy="37467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Город, который был центром Руси в древности.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А) Киев.</a:t>
            </a:r>
          </a:p>
          <a:p>
            <a:r>
              <a:rPr lang="ru-RU" sz="3600" dirty="0" smtClean="0"/>
              <a:t>Б) Москва.</a:t>
            </a:r>
          </a:p>
          <a:p>
            <a:r>
              <a:rPr lang="ru-RU" sz="3600" dirty="0" smtClean="0"/>
              <a:t>В) Великий Новгород.</a:t>
            </a:r>
          </a:p>
          <a:p>
            <a:r>
              <a:rPr lang="ru-RU" sz="3600" dirty="0" smtClean="0"/>
              <a:t>Г) Санкт-Петербург.</a:t>
            </a:r>
            <a:endParaRPr lang="ru-RU" sz="3600" dirty="0"/>
          </a:p>
        </p:txBody>
      </p:sp>
      <p:pic>
        <p:nvPicPr>
          <p:cNvPr id="6146" name="Picture 2" descr="D:\Desktop\киев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3857628"/>
            <a:ext cx="2838371" cy="21260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был первым Московским князем.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А) Владимир Мономах.</a:t>
            </a:r>
          </a:p>
          <a:p>
            <a:r>
              <a:rPr lang="ru-RU" sz="4400" dirty="0" smtClean="0"/>
              <a:t>Б) Владимир красное солнышко.</a:t>
            </a:r>
          </a:p>
          <a:p>
            <a:r>
              <a:rPr lang="ru-RU" sz="4400" dirty="0" smtClean="0"/>
              <a:t>В) Вещий Олег.</a:t>
            </a:r>
          </a:p>
          <a:p>
            <a:r>
              <a:rPr lang="ru-RU" sz="4400" dirty="0" smtClean="0"/>
              <a:t>Г) </a:t>
            </a:r>
            <a:r>
              <a:rPr lang="ru-RU" sz="4400" dirty="0" err="1" smtClean="0"/>
              <a:t>Рюрик</a:t>
            </a:r>
            <a:r>
              <a:rPr lang="ru-RU" sz="4400" dirty="0" smtClean="0"/>
              <a:t>.</a:t>
            </a:r>
            <a:endParaRPr lang="ru-RU" sz="4400" dirty="0"/>
          </a:p>
        </p:txBody>
      </p:sp>
      <p:pic>
        <p:nvPicPr>
          <p:cNvPr id="7170" name="Picture 2" descr="D:\Desktop\indexолд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4071942"/>
            <a:ext cx="1876425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</TotalTime>
  <Words>181</Words>
  <PresentationFormat>Экран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Как назывались первые в истории Руси руководители страны. </vt:lpstr>
      <vt:lpstr>     Первый русский князь.  А) Юрий Долгорукий. Б) Владимир. В) Игорь Г)  Рюрик</vt:lpstr>
      <vt:lpstr>Князь, которого называли   «Вещим».  Он был князем Руси после Рюрика.  </vt:lpstr>
      <vt:lpstr>Князь, которого казнили хазары, не желая платить дань. </vt:lpstr>
      <vt:lpstr>Как звали княгиню, которая после казни мужа взяла власть на Руси в свои руки.</vt:lpstr>
      <vt:lpstr>   Князь, который крестил Русь.  Принял христианство. Люди называли его «Красное солнышко».  </vt:lpstr>
      <vt:lpstr>Город, который был центром Руси в древности. </vt:lpstr>
      <vt:lpstr>Кто был первым Московским князем.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Первый русский князь.  А) Юрий Долгорукий. Б) Владимир. В) Игорь Г)  Рюрик</dc:title>
  <dc:creator>Anna</dc:creator>
  <cp:lastModifiedBy>Anna</cp:lastModifiedBy>
  <cp:revision>4</cp:revision>
  <dcterms:created xsi:type="dcterms:W3CDTF">2014-12-21T20:09:24Z</dcterms:created>
  <dcterms:modified xsi:type="dcterms:W3CDTF">2014-12-21T20:48:42Z</dcterms:modified>
</cp:coreProperties>
</file>