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2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485898"/>
            <a:ext cx="6858000" cy="100647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0500" y="2768600"/>
            <a:ext cx="3873500" cy="660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none"/>
        </p:style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05DD2-4AE3-4489-86E9-F78BE232949B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355179-860D-4D76-92F0-C0D1790580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3FC8D-57D3-4884-9FCD-11F02647D2C2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692BC-62D1-4D94-8D72-CB312077BA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8C314-5BB6-4D57-A37A-367804A4E364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72DCE-A50E-48D4-9DF7-687C5187873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917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none"/>
        </p:style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384302"/>
            <a:ext cx="7886700" cy="4792662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03CE6-6E03-4B8E-81D6-20D96AA2E94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5C9D7-100D-4223-BC8F-2E4B95339F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DD9A8-5F36-468E-90B6-52D96E513584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627A87-6945-43FC-8179-ED51662CDD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CA84F-2543-40A0-83C1-4155E2C91896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A7639-64D5-4D42-8028-6D900FAC9A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4C297-AD0F-4A7E-B5EE-8F75B0591D19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8D8F2-D7D3-4C3D-9B12-F2D87200C2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202D9-3BB8-4C64-9A4F-52F910AB63B1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103F1-58B6-4DD9-B782-B83257A6F25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6952F-7EA9-4840-B98E-FB15243D486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92383A-0F3C-4624-B313-2606F83EF72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0E666-FD0C-4B0D-B0F2-AB8F473F9373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565DB-5C1E-499C-B56C-BBABE8382F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B3672-077E-46ED-9B0E-3BAB6832A10F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9339D-B31B-4ECA-AADC-5864BDFF9C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20C783-7265-4602-ACEB-6D9D3E96B4E0}" type="datetimeFigureOut">
              <a:rPr lang="ru-RU"/>
              <a:pPr>
                <a:defRPr/>
              </a:pPr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</a:defRPr>
            </a:lvl1pPr>
          </a:lstStyle>
          <a:p>
            <a:fld id="{74972119-8F47-4466-AC8E-3EC8C0E1C9B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Какие бывают карты?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Есть карты отдельных полушарий</a:t>
            </a:r>
            <a:endParaRPr lang="ru-RU" dirty="0"/>
          </a:p>
        </p:txBody>
      </p:sp>
      <p:pic>
        <p:nvPicPr>
          <p:cNvPr id="4" name="Содержимое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4162" y="1521069"/>
            <a:ext cx="5715000" cy="5029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Карты отдельных материков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4738" y="1642269"/>
            <a:ext cx="6910753" cy="490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Карты океанов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2941" y="1568938"/>
            <a:ext cx="3635395" cy="4792663"/>
          </a:xfrm>
        </p:spPr>
      </p:pic>
      <p:pic>
        <p:nvPicPr>
          <p:cNvPr id="6" name="Содержимое 5" descr="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9408" y="1577110"/>
            <a:ext cx="4038600" cy="4779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Карты стран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4" descr="11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131885" y="1688123"/>
            <a:ext cx="4237892" cy="4422531"/>
          </a:xfrm>
        </p:spPr>
      </p:pic>
      <p:pic>
        <p:nvPicPr>
          <p:cNvPr id="5" name="Содержимое 5" descr="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4754" y="1683483"/>
            <a:ext cx="4343400" cy="4433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Карты областей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13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97015" y="1608993"/>
            <a:ext cx="3974123" cy="43785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C00000"/>
                </a:solidFill>
              </a:rPr>
              <a:t>Карты для работы в классе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4" descr="14.jpe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390159" y="1923255"/>
            <a:ext cx="3645510" cy="3923630"/>
          </a:xfrm>
        </p:spPr>
      </p:pic>
      <p:pic>
        <p:nvPicPr>
          <p:cNvPr id="5" name="Содержимое 5" descr="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903525"/>
            <a:ext cx="4038600" cy="3960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Контурные карты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H:\семинар физиков\к семинар 25.09.14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902" y="1458668"/>
            <a:ext cx="6778195" cy="4792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20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Какие бывают карты? Есть карты отдельных полушарий</vt:lpstr>
      <vt:lpstr>Карты отдельных материков</vt:lpstr>
      <vt:lpstr>Карты океанов</vt:lpstr>
      <vt:lpstr>Карты стран</vt:lpstr>
      <vt:lpstr>Карты областей</vt:lpstr>
      <vt:lpstr>Карты для работы в классе</vt:lpstr>
      <vt:lpstr>Контурные карты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Инна</dc:creator>
  <cp:lastModifiedBy>admin</cp:lastModifiedBy>
  <cp:revision>8</cp:revision>
  <dcterms:created xsi:type="dcterms:W3CDTF">2014-09-19T11:37:25Z</dcterms:created>
  <dcterms:modified xsi:type="dcterms:W3CDTF">2015-04-27T18:59:36Z</dcterms:modified>
</cp:coreProperties>
</file>