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5898"/>
            <a:ext cx="6858000" cy="10064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0500" y="2768600"/>
            <a:ext cx="3873500" cy="66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5DD2-4AE3-4489-86E9-F78BE232949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5179-860D-4D76-92F0-C0D1790580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FC8D-57D3-4884-9FCD-11F02647D2C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92BC-62D1-4D94-8D72-CB312077BA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C314-5BB6-4D57-A37A-367804A4E364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72DCE-A50E-48D4-9DF7-687C51878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917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none"/>
        </p:style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4302"/>
            <a:ext cx="7886700" cy="4792662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3CE6-6E03-4B8E-81D6-20D96AA2E94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5C9D7-100D-4223-BC8F-2E4B95339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D9A8-5F36-468E-90B6-52D96E513584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27A87-6945-43FC-8179-ED51662CDD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A84F-2543-40A0-83C1-4155E2C91896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A7639-64D5-4D42-8028-6D900FAC9A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C297-AD0F-4A7E-B5EE-8F75B0591D1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D8F2-D7D3-4C3D-9B12-F2D87200C2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02D9-3BB8-4C64-9A4F-52F910AB63B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103F1-58B6-4DD9-B782-B83257A6F2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952F-7EA9-4840-B98E-FB15243D4863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2383A-0F3C-4624-B313-2606F83EF7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E666-FD0C-4B0D-B0F2-AB8F473F9373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65DB-5C1E-499C-B56C-BBABE8382F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3672-077E-46ED-9B0E-3BAB6832A10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339D-B31B-4ECA-AADC-5864BDFF9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20C783-7265-4602-ACEB-6D9D3E96B4E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74972119-8F47-4466-AC8E-3EC8C0E1C9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5900"/>
            <a:ext cx="6858000" cy="1006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Географическая карта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5788" y="3657600"/>
            <a:ext cx="4518212" cy="1344706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УМК «Перспективная начальная школа»           3 класс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Подготовила:    учитель начальных классов </a:t>
            </a:r>
            <a:r>
              <a:rPr lang="ru-RU" dirty="0" err="1" smtClean="0"/>
              <a:t>Жердева</a:t>
            </a:r>
            <a:r>
              <a:rPr lang="ru-RU" dirty="0" smtClean="0"/>
              <a:t> Наталья Юрьевна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МБОУ «СОШ № 31» г. Курск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Для того чтобы путешествовать по карте, надо научиться </a:t>
            </a:r>
            <a:r>
              <a:rPr lang="ru-RU" sz="2400" dirty="0" smtClean="0">
                <a:solidFill>
                  <a:srgbClr val="FF0000"/>
                </a:solidFill>
                <a:latin typeface="Calibri Light"/>
              </a:rPr>
              <a:t>читать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 её. Читать карту – это не значит читать только надписи. Надо понимать и особый язык карты – </a:t>
            </a:r>
            <a:r>
              <a:rPr lang="ru-RU" sz="2400" dirty="0" smtClean="0">
                <a:solidFill>
                  <a:srgbClr val="FF0000"/>
                </a:solidFill>
                <a:latin typeface="Calibri Light"/>
              </a:rPr>
              <a:t>условные знаки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Calibri Light"/>
              </a:rPr>
            </a:br>
            <a:endParaRPr lang="ru-RU" sz="2400" dirty="0">
              <a:latin typeface="Calibri Light"/>
            </a:endParaRPr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27" y="1572690"/>
            <a:ext cx="7886700" cy="4380712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11514" y="1441939"/>
            <a:ext cx="88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rgbClr val="FF0000"/>
                </a:solidFill>
                <a:latin typeface="Calibri Light"/>
              </a:rPr>
              <a:t>С</a:t>
            </a:r>
            <a:endParaRPr lang="ru-RU" sz="480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396153" y="5079748"/>
            <a:ext cx="562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rgbClr val="FF0000"/>
                </a:solidFill>
                <a:latin typeface="Calibri Light"/>
              </a:rPr>
              <a:t>Ю</a:t>
            </a:r>
            <a:endParaRPr lang="ru-RU" sz="480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82515" y="2927838"/>
            <a:ext cx="668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rgbClr val="FF0000"/>
                </a:solidFill>
                <a:latin typeface="Calibri Light"/>
              </a:rPr>
              <a:t>З</a:t>
            </a:r>
            <a:endParaRPr lang="ru-RU" sz="480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4285" y="3015762"/>
            <a:ext cx="624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rgbClr val="FF0000"/>
                </a:solidFill>
                <a:latin typeface="Calibri Light"/>
              </a:rPr>
              <a:t>В</a:t>
            </a:r>
            <a:endParaRPr lang="ru-RU" sz="4800" dirty="0">
              <a:solidFill>
                <a:srgbClr val="FF0000"/>
              </a:solidFill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19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изучают люди?</a:t>
            </a:r>
          </a:p>
        </p:txBody>
      </p:sp>
      <p:pic>
        <p:nvPicPr>
          <p:cNvPr id="4" name="Содержимое 4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17786"/>
            <a:ext cx="4053254" cy="4378568"/>
          </a:xfrm>
        </p:spPr>
      </p:pic>
      <p:pic>
        <p:nvPicPr>
          <p:cNvPr id="5" name="Содержимое 5" descr="2.jpe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666516" y="1648547"/>
            <a:ext cx="414340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изучают люди?</a:t>
            </a:r>
            <a:endParaRPr lang="ru-RU" dirty="0"/>
          </a:p>
        </p:txBody>
      </p:sp>
      <p:pic>
        <p:nvPicPr>
          <p:cNvPr id="4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04" y="1489416"/>
            <a:ext cx="4210050" cy="382905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622" y="3039208"/>
            <a:ext cx="4453046" cy="3379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Многое можно показать на глобусе. Но если ты ищешь что-то на глобусе, то видишь только одно его полушарие.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5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740877" y="1468316"/>
            <a:ext cx="5187462" cy="51610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Любой участок земной поверхности можно показать на географической карте.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02" y="1629446"/>
            <a:ext cx="7829550" cy="46130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Северное и Южное полушария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H:\семинар физиков\к семинар 25.09.14\карт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503485"/>
            <a:ext cx="7886700" cy="474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4973"/>
          </a:xfrm>
        </p:spPr>
        <p:txBody>
          <a:bodyPr/>
          <a:lstStyle/>
          <a:p>
            <a:r>
              <a:rPr lang="ru-RU" sz="3600" dirty="0" smtClean="0">
                <a:solidFill>
                  <a:srgbClr val="CC0000"/>
                </a:solidFill>
                <a:cs typeface="Calibri" pitchFamily="34" charset="0"/>
              </a:rPr>
              <a:t>Что такое карта?</a:t>
            </a:r>
            <a:br>
              <a:rPr lang="ru-RU" sz="3600" dirty="0" smtClean="0">
                <a:solidFill>
                  <a:srgbClr val="CC0000"/>
                </a:solidFill>
                <a:cs typeface="Calibri" pitchFamily="34" charset="0"/>
              </a:rPr>
            </a:br>
            <a:endParaRPr lang="ru-RU" dirty="0">
              <a:cs typeface="Calibri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01" y="888024"/>
            <a:ext cx="7886700" cy="4774222"/>
          </a:xfrm>
          <a:prstGeom prst="rect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10055" y="5715000"/>
            <a:ext cx="6796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u="sng" dirty="0" smtClean="0">
                <a:solidFill>
                  <a:srgbClr val="C00000"/>
                </a:solidFill>
                <a:latin typeface="Calibri Light"/>
              </a:rPr>
              <a:t>Карта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</a:rPr>
              <a:t> – это уменьшенное изображение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</a:rPr>
              <a:t>земной поверхности на плоскости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</a:rPr>
              <a:t>с помощью условных знаков.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omic Sans MS" pitchFamily="64" charset="0"/>
              </a:rPr>
              <a:t>        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Путешествуя, отправляясь торговать, люди вычерчивали карты тех мест, где они проходили и проплывали. На эти чертежи наносились реки, горы, моря, города, леса. Изученных территорий становилось всё больше и больше.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         Люди договорились между собой, что все эти объекты они будут обозначать на картах одинаково.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         Сделали это  для того , чтобы  люди, живущие в разных странах могли ориентироваться по любой карте.</a:t>
            </a:r>
            <a:endParaRPr lang="ru-RU" dirty="0"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333399"/>
                </a:solidFill>
              </a:rPr>
              <a:t>Фернан</a:t>
            </a:r>
            <a:r>
              <a:rPr lang="ru-RU" sz="3600" dirty="0" smtClean="0">
                <a:solidFill>
                  <a:srgbClr val="333399"/>
                </a:solidFill>
              </a:rPr>
              <a:t> Магеллан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803" y="1621692"/>
            <a:ext cx="3847824" cy="479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Географическая карта</vt:lpstr>
      <vt:lpstr>Что изучают люди?</vt:lpstr>
      <vt:lpstr>Что изучают люди?</vt:lpstr>
      <vt:lpstr>Многое можно показать на глобусе. Но если ты ищешь что-то на глобусе, то видишь только одно его полушарие.</vt:lpstr>
      <vt:lpstr>Любой участок земной поверхности можно показать на географической карте.</vt:lpstr>
      <vt:lpstr>Северное и Южное полушария</vt:lpstr>
      <vt:lpstr>Что такое карта? </vt:lpstr>
      <vt:lpstr>Слайд 8</vt:lpstr>
      <vt:lpstr>Фернан Магеллан</vt:lpstr>
      <vt:lpstr>Для того чтобы путешествовать по карте, надо научиться читать её. Читать карту – это не значит читать только надписи. Надо понимать и особый язык карты – условные знаки.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admin</cp:lastModifiedBy>
  <cp:revision>8</cp:revision>
  <dcterms:created xsi:type="dcterms:W3CDTF">2014-09-19T11:37:25Z</dcterms:created>
  <dcterms:modified xsi:type="dcterms:W3CDTF">2015-04-27T18:58:44Z</dcterms:modified>
</cp:coreProperties>
</file>