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9"/>
  </p:notes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1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AD3F6-FC13-44B6-9A15-B52126E7A589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57236-AC3E-4641-9B17-A4758786C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21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57236-AC3E-4641-9B17-A4758786C47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219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57236-AC3E-4641-9B17-A4758786C47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427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57236-AC3E-4641-9B17-A4758786C47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011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57236-AC3E-4641-9B17-A4758786C47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405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57236-AC3E-4641-9B17-A4758786C47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264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57236-AC3E-4641-9B17-A4758786C47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955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260648"/>
            <a:ext cx="568640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Уголок родного края </a:t>
            </a:r>
            <a:endParaRPr lang="ru-RU" sz="32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7504" y="-189999"/>
            <a:ext cx="477661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мини </a:t>
            </a:r>
            <a:r>
              <a:rPr lang="ru-RU" dirty="0" smtClean="0"/>
              <a:t>-музей </a:t>
            </a:r>
            <a:r>
              <a:rPr lang="ru-RU" dirty="0"/>
              <a:t>в группе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Рисунок 3" descr="Описание: E:\DCIM\103_PANA\P10304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0" t="7549" r="4201"/>
          <a:stretch>
            <a:fillRect/>
          </a:stretch>
        </p:blipFill>
        <p:spPr bwMode="auto">
          <a:xfrm>
            <a:off x="755576" y="836712"/>
            <a:ext cx="1913743" cy="168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635896" y="981888"/>
            <a:ext cx="504056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Предметно - развивающая среда в группе ДОУ является важным аспектом в создании полного образования и развития детей.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условиях ФГОС группа детского сада поделена на специально - организованное пространство с учетом материалов и оборудования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соответствии с тематикой и учетом возрастных особенностей ребенка. Я расскажу об уголке по патриотическому воспитанию,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который называется «Мы живем в Югре».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значение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этого уголка для детей заключается в том, чтобы:</a:t>
            </a:r>
          </a:p>
          <a:p>
            <a:pPr marL="182563" marR="0" lvl="0" indent="-1825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формировать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у детей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познавательные действия об объектах окружающего мира: </a:t>
            </a:r>
          </a:p>
          <a:p>
            <a:pPr marL="182563" marR="0" lvl="0" indent="-1825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знания о малой родине и Отечестве;</a:t>
            </a:r>
          </a:p>
          <a:p>
            <a:pPr marL="182563" marR="0" lvl="0" indent="-1825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представление о социокультурных ценностях нашего народа. </a:t>
            </a:r>
          </a:p>
          <a:p>
            <a:pPr marL="182563" marR="0" lvl="0" indent="-1825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продолжать знакомить детей с культурой, обычаями, традициями  народов Севера. </a:t>
            </a:r>
          </a:p>
          <a:p>
            <a:pPr marL="182563" marR="0" lvl="0" indent="-1825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накомить с произведениями национальных писателей.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E:\DCIM\103_PANA\P10305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98" y="2944687"/>
            <a:ext cx="2907566" cy="330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865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E:\DCIM\103_PANA\P1030498.JPG"/>
          <p:cNvPicPr>
            <a:picLocks noGrp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9" t="9834" r="21949" b="5144"/>
          <a:stretch/>
        </p:blipFill>
        <p:spPr bwMode="auto">
          <a:xfrm>
            <a:off x="611560" y="777414"/>
            <a:ext cx="1919969" cy="2620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E:\DCIM\103_PANA\P1030497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" t="4951"/>
          <a:stretch/>
        </p:blipFill>
        <p:spPr bwMode="auto">
          <a:xfrm rot="5400000">
            <a:off x="6184428" y="1378873"/>
            <a:ext cx="2362835" cy="1699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E:\DCIM\103_PANA\P103048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753398"/>
            <a:ext cx="1967230" cy="1475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658696" y="2817128"/>
            <a:ext cx="381642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 начиналась с составления подпрограммы в составе основной общеобразовательной программы для группы, где были прописаны задачи и способы их решения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Затем составлялся мини музей, в котором собраны предметы, картинки, атрибуты подвижных игр, настольные игры, презентации.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Мини - музей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продолжают  пополнятся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2731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E:\DCIM\103_PANA\P1030488.JPG"/>
          <p:cNvPicPr>
            <a:picLocks noGrp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6096" y="692696"/>
            <a:ext cx="3025833" cy="2547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Объект 3" descr="E:\DCIM\103_PANA\P1030484.JPG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8"/>
          <a:stretch/>
        </p:blipFill>
        <p:spPr bwMode="auto">
          <a:xfrm>
            <a:off x="755576" y="836712"/>
            <a:ext cx="2952328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E:\DCIM\103_PANA\P103049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29" y="4149080"/>
            <a:ext cx="2980690" cy="223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755576" y="3456802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Настольные игры, игрушки, сказки народов ханты и манси.</a:t>
            </a:r>
          </a:p>
        </p:txBody>
      </p:sp>
    </p:spTree>
    <p:extLst>
      <p:ext uri="{BB962C8B-B14F-4D97-AF65-F5344CB8AC3E}">
        <p14:creationId xmlns:p14="http://schemas.microsoft.com/office/powerpoint/2010/main" val="3518421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:\DCIM\103_PANA\P103048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74326"/>
            <a:ext cx="2736303" cy="2122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E:\DCIM\103_PANA\P103049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756" y="3501008"/>
            <a:ext cx="3413125" cy="2559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E:\DCIM\103_PANA\P103048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874326"/>
            <a:ext cx="2592287" cy="2122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347865" y="1844824"/>
            <a:ext cx="2736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Поделки из меха и бересты</a:t>
            </a:r>
          </a:p>
        </p:txBody>
      </p:sp>
    </p:spTree>
    <p:extLst>
      <p:ext uri="{BB962C8B-B14F-4D97-AF65-F5344CB8AC3E}">
        <p14:creationId xmlns:p14="http://schemas.microsoft.com/office/powerpoint/2010/main" val="247867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E:\DCIM\103_PANA\P1030495.JPG"/>
          <p:cNvPicPr>
            <a:picLocks noGrp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t="11338" r="10268"/>
          <a:stretch/>
        </p:blipFill>
        <p:spPr bwMode="auto">
          <a:xfrm>
            <a:off x="6246082" y="3681028"/>
            <a:ext cx="2430374" cy="2328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E:\DCIM\103_PANA\P103049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451" y="3833624"/>
            <a:ext cx="2894575" cy="2309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E:\DCIM\103_PANA\P103049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926" y="1119460"/>
            <a:ext cx="2683748" cy="2242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E:\DCIM\103_PANA\P103049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63" y="1119460"/>
            <a:ext cx="2724021" cy="2295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242874" y="245839"/>
            <a:ext cx="47170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Настольные и подвижные игры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41480" y="6200616"/>
            <a:ext cx="41054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Собери предмет и расскажи о нем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33655" y="3276218"/>
            <a:ext cx="1378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Орнаменты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33991" y="3489836"/>
            <a:ext cx="2867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Маски для подвижных игр.</a:t>
            </a:r>
          </a:p>
        </p:txBody>
      </p:sp>
    </p:spTree>
    <p:extLst>
      <p:ext uri="{BB962C8B-B14F-4D97-AF65-F5344CB8AC3E}">
        <p14:creationId xmlns:p14="http://schemas.microsoft.com/office/powerpoint/2010/main" val="2346066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E:\DCIM\103_PANA\P1030027.JPG"/>
          <p:cNvPicPr>
            <a:picLocks noGrp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228184" y="330776"/>
            <a:ext cx="2672756" cy="1944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E:\DCIM\103_PANA\P103002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36104"/>
            <a:ext cx="2808312" cy="1946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319298" y="332656"/>
            <a:ext cx="24868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детей 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уголке родного края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4229476"/>
            <a:ext cx="3002713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Рисунок 6" descr="E:\DCIM\103_PANA\P103000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42" y="4308494"/>
            <a:ext cx="2974306" cy="2146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E:\DCIM\103_PANA\P103055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2" y="1001461"/>
            <a:ext cx="2594458" cy="1945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E:\DCIM\103_PANA\P103055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" b="8994"/>
          <a:stretch/>
        </p:blipFill>
        <p:spPr bwMode="auto">
          <a:xfrm>
            <a:off x="3221969" y="3212976"/>
            <a:ext cx="2624552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E:\DCIM\103_PANA\P1030555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8" r="17057"/>
          <a:stretch/>
        </p:blipFill>
        <p:spPr bwMode="auto">
          <a:xfrm>
            <a:off x="640721" y="2198176"/>
            <a:ext cx="1988348" cy="23366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DCIM\103_PANA\P1030557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0" t="2790" r="27971"/>
          <a:stretch/>
        </p:blipFill>
        <p:spPr bwMode="auto">
          <a:xfrm>
            <a:off x="6588224" y="2252890"/>
            <a:ext cx="1971092" cy="22272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004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052736"/>
            <a:ext cx="67687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начале учебного года мы провели заседание круглого стола с родителями воспитанников, на котором рассказали о целях и задачах создания мини – музея в группе. Родители приняли решение оказывать посильную помощь в оформлении мини –музея. А так же дома в свободное время рассказывать детям о коренных народах нашего края.</a:t>
            </a:r>
          </a:p>
          <a:p>
            <a:pPr lvl="0" algn="just"/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200" dirty="0" smtClean="0">
              <a:solidFill>
                <a:prstClr val="black"/>
              </a:solidFill>
              <a:latin typeface="Calibri"/>
            </a:endParaRPr>
          </a:p>
          <a:p>
            <a:pPr lvl="0"/>
            <a:endParaRPr lang="ru-RU" sz="1200" dirty="0">
              <a:solidFill>
                <a:prstClr val="black"/>
              </a:solidFill>
              <a:latin typeface="Calibri"/>
            </a:endParaRPr>
          </a:p>
          <a:p>
            <a:pPr lvl="0"/>
            <a:endParaRPr lang="ru-RU" sz="1200" dirty="0" smtClean="0">
              <a:solidFill>
                <a:prstClr val="black"/>
              </a:solidFill>
              <a:latin typeface="Calibri"/>
            </a:endParaRPr>
          </a:p>
          <a:p>
            <a:pPr lvl="0"/>
            <a:endParaRPr lang="ru-RU" sz="1200" dirty="0">
              <a:solidFill>
                <a:prstClr val="black"/>
              </a:solidFill>
              <a:latin typeface="Calibri"/>
            </a:endParaRPr>
          </a:p>
          <a:p>
            <a:pPr lvl="0"/>
            <a:endParaRPr lang="ru-RU" sz="1200" dirty="0" smtClean="0">
              <a:solidFill>
                <a:prstClr val="black"/>
              </a:solidFill>
              <a:latin typeface="Calibri"/>
            </a:endParaRPr>
          </a:p>
          <a:p>
            <a:pPr lvl="0"/>
            <a:endParaRPr lang="ru-RU" sz="1200" dirty="0">
              <a:solidFill>
                <a:prstClr val="black"/>
              </a:solidFill>
              <a:latin typeface="Calibri"/>
            </a:endParaRPr>
          </a:p>
          <a:p>
            <a:pPr lvl="0"/>
            <a:endParaRPr lang="ru-RU" sz="1200" dirty="0" smtClean="0">
              <a:solidFill>
                <a:prstClr val="black"/>
              </a:solidFill>
              <a:latin typeface="Calibri"/>
            </a:endParaRPr>
          </a:p>
          <a:p>
            <a:pPr lvl="0"/>
            <a:endParaRPr lang="ru-RU" sz="1200" dirty="0">
              <a:solidFill>
                <a:prstClr val="black"/>
              </a:solidFill>
              <a:latin typeface="Calibri"/>
            </a:endParaRPr>
          </a:p>
          <a:p>
            <a:pPr lvl="0"/>
            <a:endParaRPr lang="ru-RU" sz="1200" dirty="0" smtClean="0">
              <a:solidFill>
                <a:prstClr val="black"/>
              </a:solidFill>
              <a:latin typeface="Calibri"/>
            </a:endParaRPr>
          </a:p>
          <a:p>
            <a:pPr lvl="0"/>
            <a:endParaRPr lang="ru-RU" sz="1200" dirty="0">
              <a:solidFill>
                <a:prstClr val="black"/>
              </a:solidFill>
              <a:latin typeface="Calibri"/>
            </a:endParaRPr>
          </a:p>
          <a:p>
            <a:pPr lvl="0"/>
            <a:endParaRPr lang="ru-RU" sz="1200" dirty="0" smtClean="0">
              <a:solidFill>
                <a:prstClr val="black"/>
              </a:solidFill>
              <a:latin typeface="Calibri"/>
            </a:endParaRPr>
          </a:p>
          <a:p>
            <a:pPr lvl="0"/>
            <a:endParaRPr lang="ru-RU" sz="1200" dirty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составлена воспитателем Зверевой Инной Александровной.</a:t>
            </a:r>
          </a:p>
        </p:txBody>
      </p:sp>
    </p:spTree>
    <p:extLst>
      <p:ext uri="{BB962C8B-B14F-4D97-AF65-F5344CB8AC3E}">
        <p14:creationId xmlns:p14="http://schemas.microsoft.com/office/powerpoint/2010/main" val="202686160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168</TotalTime>
  <Words>284</Words>
  <Application>Microsoft Office PowerPoint</Application>
  <PresentationFormat>Экран (4:3)</PresentationFormat>
  <Paragraphs>44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Уголок родного края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Уголок родного края </dc:title>
  <dc:creator>User</dc:creator>
  <cp:lastModifiedBy>User</cp:lastModifiedBy>
  <cp:revision>95</cp:revision>
  <dcterms:created xsi:type="dcterms:W3CDTF">2015-04-07T16:49:52Z</dcterms:created>
  <dcterms:modified xsi:type="dcterms:W3CDTF">2015-04-19T06:12:18Z</dcterms:modified>
</cp:coreProperties>
</file>