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73" r:id="rId8"/>
    <p:sldId id="261" r:id="rId9"/>
    <p:sldId id="272" r:id="rId10"/>
    <p:sldId id="262" r:id="rId11"/>
    <p:sldId id="274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184577" cy="293833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3399"/>
                </a:solidFill>
              </a:rPr>
              <a:t>«Скучно на этом свете, господа…»</a:t>
            </a:r>
            <a:br>
              <a:rPr lang="ru-RU" sz="5400" b="1" dirty="0" smtClean="0">
                <a:solidFill>
                  <a:srgbClr val="003399"/>
                </a:solidFill>
              </a:rPr>
            </a:br>
            <a:r>
              <a:rPr lang="ru-RU" dirty="0" smtClean="0"/>
              <a:t>Н. В. Гоголь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6" descr="24923_3.jpg"/>
          <p:cNvPicPr>
            <a:picLocks noChangeAspect="1"/>
          </p:cNvPicPr>
          <p:nvPr/>
        </p:nvPicPr>
        <p:blipFill>
          <a:blip r:embed="rId2">
            <a:lum bright="-10000" contrast="-20000"/>
          </a:blip>
          <a:stretch>
            <a:fillRect/>
          </a:stretch>
        </p:blipFill>
        <p:spPr>
          <a:xfrm>
            <a:off x="5470961" y="188640"/>
            <a:ext cx="3538679" cy="2880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436678" y="3284984"/>
            <a:ext cx="84969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008000"/>
                </a:solidFill>
              </a:rPr>
              <a:t>«Старосветские помещики»</a:t>
            </a:r>
            <a:br>
              <a:rPr lang="ru-RU" sz="4800" b="1" i="1" dirty="0">
                <a:solidFill>
                  <a:srgbClr val="008000"/>
                </a:solidFill>
              </a:rPr>
            </a:br>
            <a:r>
              <a:rPr lang="ru-RU" sz="4800" b="1" i="1" dirty="0">
                <a:solidFill>
                  <a:srgbClr val="008000"/>
                </a:solidFill>
              </a:rPr>
              <a:t>«Повесть о том, как поссорились Иван Иванович с Иваном Никифоровичем»</a:t>
            </a:r>
          </a:p>
        </p:txBody>
      </p:sp>
    </p:spTree>
    <p:extLst>
      <p:ext uri="{BB962C8B-B14F-4D97-AF65-F5344CB8AC3E}">
        <p14:creationId xmlns:p14="http://schemas.microsoft.com/office/powerpoint/2010/main" val="75733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Старосветсвие помещики\img-215610-cb14ea7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7" y="332656"/>
            <a:ext cx="817134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027692"/>
            <a:ext cx="8171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 Еда становится смыслом жизни. Все действия направлены на то, чтобы побольше насолить, насушить, наготовить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703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index_pic (1).p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571500"/>
            <a:ext cx="9115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9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Старосветсвие помещики\gogol_200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5036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392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Если в «Старосветских помещиках» юмор сочетается с грустью, то в «Повести о том, как поссорились Иван Иванович с Иваном Никифоровичем» гоголевский смех переходит в сатиру. </a:t>
            </a:r>
          </a:p>
        </p:txBody>
      </p:sp>
    </p:spTree>
    <p:extLst>
      <p:ext uri="{BB962C8B-B14F-4D97-AF65-F5344CB8AC3E}">
        <p14:creationId xmlns:p14="http://schemas.microsoft.com/office/powerpoint/2010/main" val="373536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Повесть о том как поссорились Иван Иванович с Иваном Никифоровичем\360576Gogol0_-_Kak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80628"/>
            <a:ext cx="4518248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76159"/>
            <a:ext cx="4320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</a:t>
            </a:r>
            <a:r>
              <a:rPr lang="ru-RU" sz="3600" b="1" dirty="0"/>
              <a:t>В.Г. </a:t>
            </a:r>
            <a:r>
              <a:rPr lang="ru-RU" sz="3600" b="1" dirty="0" smtClean="0"/>
              <a:t>Белинский:  </a:t>
            </a:r>
            <a:r>
              <a:rPr lang="ru-RU" sz="3600" b="1" dirty="0"/>
              <a:t>«Иван Иванович и </a:t>
            </a:r>
            <a:r>
              <a:rPr lang="ru-RU" sz="3600" b="1" dirty="0" smtClean="0"/>
              <a:t>Иван Никифорович </a:t>
            </a:r>
            <a:r>
              <a:rPr lang="ru-RU" sz="3600" b="1" dirty="0"/>
              <a:t>существа совершенно пустые, ничтожные и притом нравственно гадкие и отвратительные, ибо в них нет ничего человеческого».</a:t>
            </a:r>
          </a:p>
        </p:txBody>
      </p:sp>
    </p:spTree>
    <p:extLst>
      <p:ext uri="{BB962C8B-B14F-4D97-AF65-F5344CB8AC3E}">
        <p14:creationId xmlns:p14="http://schemas.microsoft.com/office/powerpoint/2010/main" val="82032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Повесть о том как поссорились Иван Иванович с Иваном Никифоровичем\360576Gogol0_-_Kak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635896" y="10240029"/>
            <a:ext cx="2264618" cy="16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истратор\Desktop\Повесть о том как поссорились Иван Иванович с Иваном Никифоровичем\89080238_large_1959Kak_possorilsya_Ivan_Ivanovich_s_Ivanom_Nikiforovic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0004"/>
            <a:ext cx="45434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0004"/>
            <a:ext cx="40324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/>
              <a:t>Н.В. Гоголь изобразил пустоту двух «почтенных» людей. Подлинная сущность этих помещиков находится в полном противоречии с той обманчивой  внешностью, которую видят в них глаза миргородского обывателя. Это противоречие становится предметом комизма в повести.</a:t>
            </a:r>
          </a:p>
        </p:txBody>
      </p:sp>
    </p:spTree>
    <p:extLst>
      <p:ext uri="{BB962C8B-B14F-4D97-AF65-F5344CB8AC3E}">
        <p14:creationId xmlns:p14="http://schemas.microsoft.com/office/powerpoint/2010/main" val="407100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Повесть о том как поссорились Иван Иванович с Иваном Никифоровичем\img-215615-e73c1c04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8404"/>
            <a:ext cx="8208912" cy="629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1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Повесть о том как поссорились Иван Иванович с Иваном Никифоровичем\kinopoisk.ru-Mirgorod-i-ego-obitateli-1531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Повесть о том как поссорились Иван Иванович с Иваном Никифоровичем\img-215607-5508571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26959" cy="623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7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Повесть о том как поссорились Иван Иванович с Иваном Никифоровичем\29500_4_Compressed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34099"/>
            <a:ext cx="5256584" cy="70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5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Повесть о том как поссорились Иван Иванович с Иваном Никифоровичем\15528_7_Compressed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197" y="-38798"/>
            <a:ext cx="4869181" cy="66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-38798"/>
            <a:ext cx="507605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/>
              <a:t>Повесть заканчивается грустным заключением» «Скучно на этом свете, господа!» Похожие строчки есть и в «Старосветских помещиках»: «Грустно! Мне заранее грустно».</a:t>
            </a:r>
          </a:p>
          <a:p>
            <a:r>
              <a:rPr lang="ru-RU" sz="3200" b="1" dirty="0"/>
              <a:t>      Гоголь оставляет сюжет без развязки, показывая, что пустая тяжба и впредь будет целью и смыслом жизни Ивана Ивановича и Ивана Никифоровича.</a:t>
            </a:r>
          </a:p>
          <a:p>
            <a:r>
              <a:rPr lang="ru-RU" sz="32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135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Старосветсвие помещики\1278667593_mirgo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"/>
            <a:ext cx="6756054" cy="67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2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Старосветсвие помещики\15y7p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5739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081350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- В чем они видят смысл своей жизни? Для чего живут? К чему стремятся?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2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Старосветсвие помещики\1003592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5250"/>
            <a:ext cx="4752528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6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Старосветсвие помещики\img-215608-0970c297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4" y="729482"/>
            <a:ext cx="7927142" cy="607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9618" y="83151"/>
            <a:ext cx="7771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«Я отсюда вижу низенький домик…» </a:t>
            </a:r>
          </a:p>
        </p:txBody>
      </p:sp>
    </p:spTree>
    <p:extLst>
      <p:ext uri="{BB962C8B-B14F-4D97-AF65-F5344CB8AC3E}">
        <p14:creationId xmlns:p14="http://schemas.microsoft.com/office/powerpoint/2010/main" val="66851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Старосветсвие помещики\00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94"/>
            <a:ext cx="9098933" cy="62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856" y="4065188"/>
            <a:ext cx="9244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«Я до сих пор не могу забыть двух старичков…»  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«Легкие морщины на их лицах были расположены с такою приятностью…»</a:t>
            </a:r>
          </a:p>
        </p:txBody>
      </p:sp>
    </p:spTree>
    <p:extLst>
      <p:ext uri="{BB962C8B-B14F-4D97-AF65-F5344CB8AC3E}">
        <p14:creationId xmlns:p14="http://schemas.microsoft.com/office/powerpoint/2010/main" val="98471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index_pic (2).p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04585"/>
            <a:ext cx="4968552" cy="654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1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Старосветсвие помещики\img-215623-05e8f47a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" y="0"/>
            <a:ext cx="8945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782" y="4303454"/>
            <a:ext cx="89452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«Смотри мне, </a:t>
            </a:r>
            <a:r>
              <a:rPr lang="ru-RU" sz="3200" b="1" dirty="0" err="1">
                <a:solidFill>
                  <a:srgbClr val="FFFF00"/>
                </a:solidFill>
              </a:rPr>
              <a:t>Явдоха</a:t>
            </a:r>
            <a:r>
              <a:rPr lang="ru-RU" sz="3200" b="1" dirty="0">
                <a:solidFill>
                  <a:srgbClr val="FFFF00"/>
                </a:solidFill>
              </a:rPr>
              <a:t>, когда я умру, чтобы глядела за паном, чтобы берегла его, как глаза своего, как свое родное дитя. Гляди, чтоб на кухне готовилось то, что он любит. Чтобы белье и платье  ты ему подавала всегда чистое…»</a:t>
            </a:r>
          </a:p>
        </p:txBody>
      </p:sp>
    </p:spTree>
    <p:extLst>
      <p:ext uri="{BB962C8B-B14F-4D97-AF65-F5344CB8AC3E}">
        <p14:creationId xmlns:p14="http://schemas.microsoft.com/office/powerpoint/2010/main" val="4830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index_pic.p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125"/>
            <a:ext cx="76200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32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287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«Скучно на этом свете, господа…» Н. В. Гоголь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«Скучно на этом свете, господа…» Н. В. Гоголь </dc:title>
  <dc:creator>Comp</dc:creator>
  <cp:lastModifiedBy>XTreme.ws</cp:lastModifiedBy>
  <cp:revision>7</cp:revision>
  <dcterms:created xsi:type="dcterms:W3CDTF">2015-02-22T15:12:38Z</dcterms:created>
  <dcterms:modified xsi:type="dcterms:W3CDTF">2015-02-22T20:40:03Z</dcterms:modified>
</cp:coreProperties>
</file>