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8458200" cy="12223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458200" cy="914400"/>
          </a:xfrm>
        </p:spPr>
        <p:txBody>
          <a:bodyPr/>
          <a:lstStyle/>
          <a:p>
            <a:r>
              <a:rPr lang="ru-RU" dirty="0" smtClean="0"/>
              <a:t>-</a:t>
            </a:r>
            <a:r>
              <a:rPr lang="ru-RU" dirty="0" err="1" smtClean="0"/>
              <a:t>П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паП</a:t>
            </a:r>
            <a:endParaRPr lang="ru-RU" dirty="0"/>
          </a:p>
        </p:txBody>
      </p:sp>
      <p:pic>
        <p:nvPicPr>
          <p:cNvPr id="1026" name="Picture 2" descr="D:\Desktop\Работа\Труд\000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429132"/>
            <a:ext cx="2595514" cy="2050456"/>
          </a:xfrm>
          <a:prstGeom prst="rect">
            <a:avLst/>
          </a:prstGeom>
          <a:noFill/>
        </p:spPr>
      </p:pic>
      <p:pic>
        <p:nvPicPr>
          <p:cNvPr id="1027" name="Picture 3" descr="D:\Desktop\Работа\Труд\000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85992"/>
            <a:ext cx="2547922" cy="1865079"/>
          </a:xfrm>
          <a:prstGeom prst="rect">
            <a:avLst/>
          </a:prstGeom>
          <a:noFill/>
        </p:spPr>
      </p:pic>
      <p:pic>
        <p:nvPicPr>
          <p:cNvPr id="1028" name="Picture 4" descr="D:\Desktop\Работа\Труд\1270747137_prya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0"/>
            <a:ext cx="1522449" cy="1857388"/>
          </a:xfrm>
          <a:prstGeom prst="rect">
            <a:avLst/>
          </a:prstGeom>
          <a:noFill/>
        </p:spPr>
      </p:pic>
      <p:sp>
        <p:nvSpPr>
          <p:cNvPr id="7" name="Блок-схема: процесс 6"/>
          <p:cNvSpPr/>
          <p:nvPr/>
        </p:nvSpPr>
        <p:spPr>
          <a:xfrm>
            <a:off x="3929058" y="928670"/>
            <a:ext cx="271464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Пахать землю.</a:t>
            </a:r>
          </a:p>
          <a:p>
            <a:pPr algn="ctr"/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000496" y="1643050"/>
            <a:ext cx="271464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Собирать урожай.</a:t>
            </a:r>
          </a:p>
          <a:p>
            <a:pPr algn="ctr"/>
            <a:endParaRPr lang="ru-RU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4000496" y="2428868"/>
            <a:ext cx="271464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Сеять</a:t>
            </a:r>
          </a:p>
          <a:p>
            <a:pPr algn="ctr"/>
            <a:endParaRPr lang="ru-RU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4000496" y="3143248"/>
            <a:ext cx="271464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Ткать.</a:t>
            </a:r>
          </a:p>
          <a:p>
            <a:pPr algn="ctr"/>
            <a:endParaRPr lang="ru-RU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4000496" y="3857628"/>
            <a:ext cx="271464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Шить.</a:t>
            </a:r>
          </a:p>
          <a:p>
            <a:pPr algn="ctr"/>
            <a:endParaRPr lang="ru-RU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000496" y="4572008"/>
            <a:ext cx="271464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Печь хлеб</a:t>
            </a:r>
            <a:endParaRPr lang="ru-RU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4000496" y="5286388"/>
            <a:ext cx="271464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Лечить людей</a:t>
            </a:r>
            <a:endParaRPr lang="ru-RU" dirty="0"/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6643702" y="785794"/>
            <a:ext cx="928694" cy="514353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715272" y="2928934"/>
            <a:ext cx="142872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</a:t>
            </a:r>
            <a:endParaRPr lang="ru-RU" sz="4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Синонимы слова  «ТРУД»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Дело</a:t>
            </a:r>
          </a:p>
          <a:p>
            <a:pPr>
              <a:buFontTx/>
              <a:buChar char="-"/>
            </a:pPr>
            <a:r>
              <a:rPr lang="ru-RU" dirty="0" smtClean="0"/>
              <a:t>- Работа</a:t>
            </a:r>
          </a:p>
          <a:p>
            <a:pPr>
              <a:buFontTx/>
              <a:buChar char="-"/>
            </a:pPr>
            <a:r>
              <a:rPr lang="ru-RU" dirty="0" smtClean="0"/>
              <a:t>- Профессия</a:t>
            </a:r>
          </a:p>
          <a:p>
            <a:pPr>
              <a:buFontTx/>
              <a:buChar char="-"/>
            </a:pPr>
            <a:r>
              <a:rPr lang="ru-RU" dirty="0" smtClean="0"/>
              <a:t>- Мастерство</a:t>
            </a:r>
          </a:p>
          <a:p>
            <a:pPr>
              <a:buFontTx/>
              <a:buChar char="-"/>
            </a:pPr>
            <a:r>
              <a:rPr lang="ru-RU" dirty="0" smtClean="0"/>
              <a:t>- Ремесло</a:t>
            </a:r>
          </a:p>
          <a:p>
            <a:pPr>
              <a:buFontTx/>
              <a:buChar char="-"/>
            </a:pPr>
            <a:r>
              <a:rPr lang="ru-RU" dirty="0" smtClean="0"/>
              <a:t>- Рукоделие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642918"/>
            <a:ext cx="2714644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Синонимы – слова одной части речи, различные по написанию и звучанию, кот. Имеют схожее значение.  </a:t>
            </a:r>
            <a:endParaRPr lang="ru-RU" dirty="0"/>
          </a:p>
        </p:txBody>
      </p:sp>
      <p:pic>
        <p:nvPicPr>
          <p:cNvPr id="2050" name="Picture 2" descr="D:\Desktop\Работа\Труд\food_veg-265-veg-02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643182"/>
            <a:ext cx="4832021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  <p:bldP spid="3" grpId="4" build="p"/>
      <p:bldP spid="3" grpId="5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чего человеку нужен «Труд»?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- Труд дает человеку все нужное для жизни (еду, одежду, жилище).</a:t>
            </a:r>
          </a:p>
          <a:p>
            <a:r>
              <a:rPr lang="ru-RU" dirty="0" smtClean="0"/>
              <a:t>- Труд позволяет людям сохранить и увеличить богатства родной природы.</a:t>
            </a:r>
          </a:p>
          <a:p>
            <a:r>
              <a:rPr lang="ru-RU" dirty="0" smtClean="0"/>
              <a:t>- Труд позволяет людям общаться друг с другом, обмениваться знаниями и опытом.</a:t>
            </a:r>
          </a:p>
          <a:p>
            <a:r>
              <a:rPr lang="ru-RU" dirty="0" smtClean="0"/>
              <a:t>- С помощью труда люди помогают друг другу в жизни: пишут книги, строят дома лечат людей, учат детей, растят урожай, пекут хлеб, заботятся о безопасности друг друга.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 труда в Древней Руси.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785926"/>
            <a:ext cx="18573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Деревня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072330" y="714356"/>
            <a:ext cx="1633518" cy="865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город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000372"/>
            <a:ext cx="171451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Сельское</a:t>
            </a:r>
          </a:p>
          <a:p>
            <a:pPr algn="ctr"/>
            <a:r>
              <a:rPr lang="ru-RU" dirty="0" smtClean="0"/>
              <a:t>хозяйство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3929066"/>
            <a:ext cx="18573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охота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5000636"/>
            <a:ext cx="18573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Рыбная ловля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1785926"/>
            <a:ext cx="18573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Кузнечное дело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2857496"/>
            <a:ext cx="18573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Сапожное дело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388" y="3929066"/>
            <a:ext cx="18573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Торговля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5000636"/>
            <a:ext cx="20002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Ремесло: ткачество, гончарное дело.</a:t>
            </a:r>
            <a:endParaRPr lang="ru-RU" dirty="0"/>
          </a:p>
        </p:txBody>
      </p:sp>
      <p:pic>
        <p:nvPicPr>
          <p:cNvPr id="3075" name="Picture 3" descr="D:\Desktop\Работа\Труд\ыыфвф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214422"/>
            <a:ext cx="2543175" cy="1800225"/>
          </a:xfrm>
          <a:prstGeom prst="rect">
            <a:avLst/>
          </a:prstGeom>
          <a:noFill/>
        </p:spPr>
      </p:pic>
      <p:pic>
        <p:nvPicPr>
          <p:cNvPr id="3076" name="Picture 4" descr="D:\Desktop\Работа\Труд\1270747137_prya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143248"/>
            <a:ext cx="1571616" cy="1917372"/>
          </a:xfrm>
          <a:prstGeom prst="rect">
            <a:avLst/>
          </a:prstGeom>
          <a:noFill/>
        </p:spPr>
      </p:pic>
      <p:pic>
        <p:nvPicPr>
          <p:cNvPr id="3077" name="Picture 5" descr="D:\Desktop\Работа\Труд\indйцуйц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5214950"/>
            <a:ext cx="2527764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Труд в современной России.</a:t>
            </a:r>
            <a:br>
              <a:rPr lang="ru-RU" dirty="0" smtClean="0"/>
            </a:br>
            <a:r>
              <a:rPr lang="ru-RU" dirty="0" smtClean="0"/>
              <a:t>Все профессии важны.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Desktop\Работа\Труд\productos-naturales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1166804" cy="1743205"/>
          </a:xfrm>
          <a:prstGeom prst="rect">
            <a:avLst/>
          </a:prstGeom>
          <a:noFill/>
        </p:spPr>
      </p:pic>
      <p:pic>
        <p:nvPicPr>
          <p:cNvPr id="4099" name="Picture 3" descr="D:\Desktop\Работа\Труд\k61457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643050"/>
            <a:ext cx="1905000" cy="1790700"/>
          </a:xfrm>
          <a:prstGeom prst="rect">
            <a:avLst/>
          </a:prstGeom>
          <a:noFill/>
        </p:spPr>
      </p:pic>
      <p:pic>
        <p:nvPicPr>
          <p:cNvPr id="4100" name="Picture 4" descr="D:\Desktop\Работа\Труд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643050"/>
            <a:ext cx="1790700" cy="1428750"/>
          </a:xfrm>
          <a:prstGeom prst="rect">
            <a:avLst/>
          </a:prstGeom>
          <a:noFill/>
        </p:spPr>
      </p:pic>
      <p:pic>
        <p:nvPicPr>
          <p:cNvPr id="4101" name="Picture 5" descr="D:\Desktop\Работа\Труд\647px-T29zzu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714488"/>
            <a:ext cx="1509702" cy="1400033"/>
          </a:xfrm>
          <a:prstGeom prst="rect">
            <a:avLst/>
          </a:prstGeom>
          <a:noFill/>
        </p:spPr>
      </p:pic>
      <p:pic>
        <p:nvPicPr>
          <p:cNvPr id="4102" name="Picture 6" descr="D:\Desktop\Работа\Труд\88349991_DEN_MEDI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714752"/>
            <a:ext cx="1653482" cy="1071570"/>
          </a:xfrm>
          <a:prstGeom prst="rect">
            <a:avLst/>
          </a:prstGeom>
          <a:noFill/>
        </p:spPr>
      </p:pic>
      <p:pic>
        <p:nvPicPr>
          <p:cNvPr id="4103" name="Picture 7" descr="D:\Desktop\Работа\Труд\38696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3500438"/>
            <a:ext cx="1857368" cy="1649962"/>
          </a:xfrm>
          <a:prstGeom prst="rect">
            <a:avLst/>
          </a:prstGeom>
          <a:noFill/>
        </p:spPr>
      </p:pic>
      <p:pic>
        <p:nvPicPr>
          <p:cNvPr id="4104" name="Picture 8" descr="D:\Desktop\Работа\Труд\izh_b_3375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8" y="3286124"/>
            <a:ext cx="2305051" cy="1356491"/>
          </a:xfrm>
          <a:prstGeom prst="rect">
            <a:avLst/>
          </a:prstGeom>
          <a:noFill/>
        </p:spPr>
      </p:pic>
      <p:pic>
        <p:nvPicPr>
          <p:cNvPr id="4105" name="Picture 9" descr="D:\Desktop\Работа\Труд\1257435151_0003189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472" y="5072074"/>
            <a:ext cx="1951037" cy="1301750"/>
          </a:xfrm>
          <a:prstGeom prst="rect">
            <a:avLst/>
          </a:prstGeom>
          <a:noFill/>
        </p:spPr>
      </p:pic>
      <p:pic>
        <p:nvPicPr>
          <p:cNvPr id="4106" name="Picture 10" descr="D:\Desktop\Работа\Труд\4125b26e5112515b847326cc67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4876" y="5143512"/>
            <a:ext cx="2214533" cy="1453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Чей результат труда мы видим на картинках?</a:t>
            </a:r>
            <a:br>
              <a:rPr lang="ru-RU" dirty="0" smtClean="0"/>
            </a:br>
            <a:r>
              <a:rPr lang="ru-RU" dirty="0" smtClean="0"/>
              <a:t>Назови профессию</a:t>
            </a:r>
            <a:endParaRPr lang="ru-RU" dirty="0"/>
          </a:p>
        </p:txBody>
      </p:sp>
      <p:pic>
        <p:nvPicPr>
          <p:cNvPr id="5122" name="Picture 2" descr="D:\Desktop\Работа\Труд\3482637-fresh-organic-vegetables-in-big-wooden-bucket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1990605" cy="1328729"/>
          </a:xfrm>
          <a:prstGeom prst="rect">
            <a:avLst/>
          </a:prstGeom>
          <a:noFill/>
        </p:spPr>
      </p:pic>
      <p:pic>
        <p:nvPicPr>
          <p:cNvPr id="5123" name="Picture 3" descr="D:\Desktop\Работа\Труд\60241312_1276374714_2052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928802"/>
            <a:ext cx="2271706" cy="1521795"/>
          </a:xfrm>
          <a:prstGeom prst="rect">
            <a:avLst/>
          </a:prstGeom>
          <a:noFill/>
        </p:spPr>
      </p:pic>
      <p:pic>
        <p:nvPicPr>
          <p:cNvPr id="5124" name="Picture 4" descr="D:\Desktop\Работа\Труд\3329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928802"/>
            <a:ext cx="1533523" cy="1270854"/>
          </a:xfrm>
          <a:prstGeom prst="rect">
            <a:avLst/>
          </a:prstGeom>
          <a:noFill/>
        </p:spPr>
      </p:pic>
      <p:pic>
        <p:nvPicPr>
          <p:cNvPr id="5125" name="Picture 5" descr="D:\Desktop\Работа\Труд\menu-card-of-kfc-kolkata-i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00438"/>
            <a:ext cx="2762255" cy="2569540"/>
          </a:xfrm>
          <a:prstGeom prst="rect">
            <a:avLst/>
          </a:prstGeom>
          <a:noFill/>
        </p:spPr>
      </p:pic>
      <p:pic>
        <p:nvPicPr>
          <p:cNvPr id="5126" name="Picture 6" descr="D:\Desktop\Работа\Труд\e4a403a81e0ccf00413b74917561070bf950d0e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571876"/>
            <a:ext cx="2381244" cy="1586329"/>
          </a:xfrm>
          <a:prstGeom prst="rect">
            <a:avLst/>
          </a:prstGeom>
          <a:noFill/>
        </p:spPr>
      </p:pic>
      <p:pic>
        <p:nvPicPr>
          <p:cNvPr id="5128" name="Picture 8" descr="D:\Desktop\Работа\Труд\indeыфвфыx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642918"/>
            <a:ext cx="1552920" cy="2333623"/>
          </a:xfrm>
          <a:prstGeom prst="rect">
            <a:avLst/>
          </a:prstGeom>
          <a:noFill/>
        </p:spPr>
      </p:pic>
      <p:pic>
        <p:nvPicPr>
          <p:cNvPr id="5129" name="Picture 9" descr="D:\Desktop\Работа\Труд\103564892_5260409_4176121a00de8d6a1b9569853c756729e3c4940_1_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3571876"/>
            <a:ext cx="2266944" cy="1550148"/>
          </a:xfrm>
          <a:prstGeom prst="rect">
            <a:avLst/>
          </a:prstGeom>
          <a:noFill/>
        </p:spPr>
      </p:pic>
      <p:pic>
        <p:nvPicPr>
          <p:cNvPr id="5130" name="Picture 10" descr="D:\Desktop\Работа\Труд\01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9190" y="5072074"/>
            <a:ext cx="2024050" cy="1518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Русские народные пословицы про труд.</a:t>
            </a:r>
            <a:br>
              <a:rPr lang="ru-RU" dirty="0" smtClean="0"/>
            </a:br>
            <a:r>
              <a:rPr lang="ru-RU" dirty="0" smtClean="0"/>
              <a:t>Какие пословицы знаешь ты?</a:t>
            </a:r>
            <a:endParaRPr lang="ru-RU" dirty="0"/>
          </a:p>
        </p:txBody>
      </p:sp>
      <p:pic>
        <p:nvPicPr>
          <p:cNvPr id="6146" name="Picture 2" descr="D:\Desktop\Работа\Труд\imageфцфувйц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481115" cy="4834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580</TotalTime>
  <Words>170</Words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Синонимы слова  «ТРУД» </vt:lpstr>
      <vt:lpstr>Для чего человеку нужен «Труд»? </vt:lpstr>
      <vt:lpstr>Место труда в Древней Руси.</vt:lpstr>
      <vt:lpstr>Труд в современной России. Все профессии важны.</vt:lpstr>
      <vt:lpstr> Чей результат труда мы видим на картинках? Назови профессию</vt:lpstr>
      <vt:lpstr>Русские народные пословицы про труд. Какие пословицы знаешь ты?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Anna</cp:lastModifiedBy>
  <cp:revision>35</cp:revision>
  <dcterms:created xsi:type="dcterms:W3CDTF">2014-12-14T09:44:18Z</dcterms:created>
  <dcterms:modified xsi:type="dcterms:W3CDTF">2014-12-14T19:35:15Z</dcterms:modified>
</cp:coreProperties>
</file>