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88" r:id="rId5"/>
    <p:sldId id="260" r:id="rId6"/>
    <p:sldId id="263" r:id="rId7"/>
    <p:sldId id="273" r:id="rId8"/>
    <p:sldId id="272" r:id="rId9"/>
    <p:sldId id="274" r:id="rId10"/>
    <p:sldId id="279" r:id="rId11"/>
    <p:sldId id="29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963" autoAdjust="0"/>
    <p:restoredTop sz="80952" autoAdjust="0"/>
  </p:normalViewPr>
  <p:slideViewPr>
    <p:cSldViewPr>
      <p:cViewPr varScale="1">
        <p:scale>
          <a:sx n="67" d="100"/>
          <a:sy n="67" d="100"/>
        </p:scale>
        <p:origin x="-10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 солнышк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81000" y="1142984"/>
            <a:ext cx="8477280" cy="542928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«Перелетные птицы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Клапанюк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Сильвия Павловна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МБДОУ № 11 «Машенька»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 flipH="1">
            <a:off x="4571999" y="214290"/>
            <a:ext cx="45719" cy="214314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43932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«Продолжи предложение, найди причину</a:t>
            </a:r>
            <a:r>
              <a:rPr lang="ru-RU" dirty="0" smtClean="0"/>
              <a:t>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71472" y="1071546"/>
            <a:ext cx="8143932" cy="5078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1.Дятла можно назвать лесным доктором, потому что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(Он достает жучков и насекомых из под коры).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Кукушка не высиживает своих птенцов, потому что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(она не вьет себе гнезда).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3.Все люди любят слушать соловья, потому что 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(он красиво поет, заливается</a:t>
            </a:r>
            <a:r>
              <a:rPr lang="ru-RU" sz="2400" dirty="0" smtClean="0">
                <a:solidFill>
                  <a:srgbClr val="C00000"/>
                </a:solidFill>
              </a:rPr>
              <a:t>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C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4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Весной перелетные птицы прилетают назад, потому что …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(им нужно выводить птенцов).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 descr="G:\DCIM\105NIKON\DSCN9781.JPG"/>
          <p:cNvPicPr>
            <a:picLocks noChangeAspect="1" noChangeArrowheads="1"/>
          </p:cNvPicPr>
          <p:nvPr/>
        </p:nvPicPr>
        <p:blipFill>
          <a:blip r:embed="rId2" cstate="print"/>
          <a:srcRect l="20455" t="13636" r="26136" b="19697"/>
          <a:stretch>
            <a:fillRect/>
          </a:stretch>
        </p:blipFill>
        <p:spPr bwMode="auto">
          <a:xfrm>
            <a:off x="7215206" y="4000504"/>
            <a:ext cx="949620" cy="1000132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G:\DCIM\105NIKON\DSCN9785.JPG"/>
          <p:cNvPicPr>
            <a:picLocks noChangeAspect="1" noChangeArrowheads="1"/>
          </p:cNvPicPr>
          <p:nvPr/>
        </p:nvPicPr>
        <p:blipFill>
          <a:blip r:embed="rId3" cstate="print"/>
          <a:srcRect l="13710" r="30645"/>
          <a:stretch>
            <a:fillRect/>
          </a:stretch>
        </p:blipFill>
        <p:spPr bwMode="auto">
          <a:xfrm>
            <a:off x="6929454" y="1500174"/>
            <a:ext cx="764807" cy="100013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G:\DCIM\105NIKON\DSCN9786.JPG"/>
          <p:cNvPicPr>
            <a:picLocks noChangeAspect="1" noChangeArrowheads="1"/>
          </p:cNvPicPr>
          <p:nvPr/>
        </p:nvPicPr>
        <p:blipFill>
          <a:blip r:embed="rId4" cstate="print"/>
          <a:srcRect l="9524" r="9524" b="18391"/>
          <a:stretch>
            <a:fillRect/>
          </a:stretch>
        </p:blipFill>
        <p:spPr bwMode="auto">
          <a:xfrm>
            <a:off x="4357686" y="2786058"/>
            <a:ext cx="1026292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7500990" cy="838200"/>
          </a:xfrm>
        </p:spPr>
        <p:txBody>
          <a:bodyPr/>
          <a:lstStyle/>
          <a:p>
            <a:r>
              <a:rPr lang="ru-RU" b="1" dirty="0" smtClean="0"/>
              <a:t>              Игра “Собери картинку</a:t>
            </a:r>
            <a:endParaRPr lang="ru-RU" dirty="0"/>
          </a:p>
        </p:txBody>
      </p:sp>
      <p:pic>
        <p:nvPicPr>
          <p:cNvPr id="33794" name="Picture 2" descr="G:\DCIM\105NIKON\DSCN97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459" t="2079" r="9400" b="10623"/>
          <a:stretch>
            <a:fillRect/>
          </a:stretch>
        </p:blipFill>
        <p:spPr bwMode="auto">
          <a:xfrm>
            <a:off x="571472" y="3357562"/>
            <a:ext cx="1122597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5" name="Picture 3" descr="G:\DCIM\105NIKON\DSCN9778.JPG"/>
          <p:cNvPicPr>
            <a:picLocks noChangeAspect="1" noChangeArrowheads="1"/>
          </p:cNvPicPr>
          <p:nvPr/>
        </p:nvPicPr>
        <p:blipFill>
          <a:blip r:embed="rId3" cstate="print"/>
          <a:srcRect l="16547" t="6475" r="14388" b="10791"/>
          <a:stretch>
            <a:fillRect/>
          </a:stretch>
        </p:blipFill>
        <p:spPr bwMode="auto">
          <a:xfrm>
            <a:off x="1000100" y="1214422"/>
            <a:ext cx="1109463" cy="1657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6" name="Picture 4" descr="G:\DCIM\105NIKON\DSCN9776.JPG"/>
          <p:cNvPicPr>
            <a:picLocks noChangeAspect="1" noChangeArrowheads="1"/>
          </p:cNvPicPr>
          <p:nvPr/>
        </p:nvPicPr>
        <p:blipFill>
          <a:blip r:embed="rId4" cstate="print"/>
          <a:srcRect l="12699" t="9524" r="14285" b="4762"/>
          <a:stretch>
            <a:fillRect/>
          </a:stretch>
        </p:blipFill>
        <p:spPr bwMode="auto">
          <a:xfrm>
            <a:off x="2714612" y="1785926"/>
            <a:ext cx="1143008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7" name="Picture 5" descr="G:\DCIM\105NIKON\DSCN9775.JPG"/>
          <p:cNvPicPr>
            <a:picLocks noChangeAspect="1" noChangeArrowheads="1"/>
          </p:cNvPicPr>
          <p:nvPr/>
        </p:nvPicPr>
        <p:blipFill>
          <a:blip r:embed="rId5" cstate="print"/>
          <a:srcRect l="12281" t="7894" r="7017" b="5263"/>
          <a:stretch>
            <a:fillRect/>
          </a:stretch>
        </p:blipFill>
        <p:spPr bwMode="auto">
          <a:xfrm>
            <a:off x="2143108" y="4572008"/>
            <a:ext cx="1244753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8" name="Picture 6" descr="G:\DCIM\105NIKON\DSCN9774.JPG"/>
          <p:cNvPicPr>
            <a:picLocks noChangeAspect="1" noChangeArrowheads="1"/>
          </p:cNvPicPr>
          <p:nvPr/>
        </p:nvPicPr>
        <p:blipFill>
          <a:blip r:embed="rId6" cstate="print"/>
          <a:srcRect l="5556" r="5555" b="4166"/>
          <a:stretch>
            <a:fillRect/>
          </a:stretch>
        </p:blipFill>
        <p:spPr bwMode="auto">
          <a:xfrm>
            <a:off x="4286248" y="4500570"/>
            <a:ext cx="1143012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357686" y="1643050"/>
            <a:ext cx="4357718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дает детям во время занятия за правильные ответы конверты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« сюрпризом».  В конце занятия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достают из конвертов разрезные картинки. По просьбе воспитателя дети собирают картинки и сравнивают ее с целой картинкой.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58204" cy="78581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Цель: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43050"/>
            <a:ext cx="8482042" cy="4437075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b="1" dirty="0" smtClean="0"/>
              <a:t> 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Знакомство детей с перелетными птицами,  выяснить , почему их так называют. Расширение и активизация словаря по теме. Развитие у детей познавательных интересов.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285728"/>
            <a:ext cx="8072494" cy="714380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Введение в тему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 flipH="1">
            <a:off x="4786314" y="2071678"/>
            <a:ext cx="3857652" cy="26432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расставляет перед детьми иллюстрации с различными видами перелетных птиц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G:\DCIM\105NIKON\DSCN97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3282458" cy="2327577"/>
          </a:xfrm>
          <a:prstGeom prst="rect">
            <a:avLst/>
          </a:prstGeom>
          <a:noFill/>
        </p:spPr>
      </p:pic>
      <p:pic>
        <p:nvPicPr>
          <p:cNvPr id="1027" name="Picture 3" descr="G:\DCIM\105NIKON\DSCN9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714752"/>
            <a:ext cx="3373039" cy="195004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14810" y="1285860"/>
            <a:ext cx="285752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насекомоядные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000636"/>
            <a:ext cx="257176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водоплавающие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4124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 Четвертый лишний»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рач иде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42984"/>
            <a:ext cx="1147210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ласточ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142984"/>
            <a:ext cx="1102187" cy="857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песня скврорц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1285860"/>
            <a:ext cx="1071570" cy="803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воробуше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1285860"/>
            <a:ext cx="1143008" cy="785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429256" y="1500174"/>
            <a:ext cx="3500462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проводит игру «Кто лишний»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5" descr="хвостик 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2285992"/>
            <a:ext cx="1000132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 descr="C:\Users\USER\Desktop\263636_s1.jpg"/>
          <p:cNvPicPr>
            <a:picLocks noChangeAspect="1" noChangeArrowheads="1"/>
          </p:cNvPicPr>
          <p:nvPr/>
        </p:nvPicPr>
        <p:blipFill>
          <a:blip r:embed="rId7"/>
          <a:srcRect r="23529" b="11764"/>
          <a:stretch>
            <a:fillRect/>
          </a:stretch>
        </p:blipFill>
        <p:spPr bwMode="auto">
          <a:xfrm>
            <a:off x="1285852" y="2428868"/>
            <a:ext cx="1000132" cy="857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USER\Desktop\skvores.JPG"/>
          <p:cNvPicPr>
            <a:picLocks noChangeAspect="1" noChangeArrowheads="1"/>
          </p:cNvPicPr>
          <p:nvPr/>
        </p:nvPicPr>
        <p:blipFill>
          <a:blip r:embed="rId8" cstate="print"/>
          <a:srcRect l="18182" t="14706" r="15909" b="17647"/>
          <a:stretch>
            <a:fillRect/>
          </a:stretch>
        </p:blipFill>
        <p:spPr bwMode="auto">
          <a:xfrm>
            <a:off x="2357422" y="2571744"/>
            <a:ext cx="1143008" cy="878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 descr="C:\Users\USER\Desktop\i (3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2643182"/>
            <a:ext cx="1214446" cy="867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C:\Users\USER\Desktop\22c9cd29aae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3042" y="3786190"/>
            <a:ext cx="1190639" cy="873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6" descr="C:\Users\USER\Desktop\grach.jpg"/>
          <p:cNvPicPr>
            <a:picLocks noChangeAspect="1" noChangeArrowheads="1"/>
          </p:cNvPicPr>
          <p:nvPr/>
        </p:nvPicPr>
        <p:blipFill>
          <a:blip r:embed="rId11" cstate="print"/>
          <a:srcRect l="19880"/>
          <a:stretch>
            <a:fillRect/>
          </a:stretch>
        </p:blipFill>
        <p:spPr bwMode="auto">
          <a:xfrm>
            <a:off x="214282" y="3571876"/>
            <a:ext cx="1316500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4" descr="C:\Users\USER\Desktop\skvores.JPG"/>
          <p:cNvPicPr>
            <a:picLocks noChangeAspect="1" noChangeArrowheads="1"/>
          </p:cNvPicPr>
          <p:nvPr/>
        </p:nvPicPr>
        <p:blipFill>
          <a:blip r:embed="rId12" cstate="print"/>
          <a:srcRect l="24489" t="22059" r="28572" b="17647"/>
          <a:stretch>
            <a:fillRect/>
          </a:stretch>
        </p:blipFill>
        <p:spPr bwMode="auto">
          <a:xfrm>
            <a:off x="2786050" y="3929066"/>
            <a:ext cx="1341447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7" descr="C:\Users\USER\Desktop\i (6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4143372" y="3786190"/>
            <a:ext cx="1285884" cy="930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3" descr="C:\Users\USER\Desktop\clip150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58" y="5072074"/>
            <a:ext cx="1285884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7" descr="C:\Users\USER\Desktop\640.66744.jpg"/>
          <p:cNvPicPr>
            <a:picLocks noChangeAspect="1" noChangeArrowheads="1"/>
          </p:cNvPicPr>
          <p:nvPr/>
        </p:nvPicPr>
        <p:blipFill>
          <a:blip r:embed="rId15" cstate="print"/>
          <a:srcRect t="8696" r="18420"/>
          <a:stretch>
            <a:fillRect/>
          </a:stretch>
        </p:blipFill>
        <p:spPr bwMode="auto">
          <a:xfrm>
            <a:off x="1714480" y="5214950"/>
            <a:ext cx="1143008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2" descr="C:\Users\USER\Desktop\1281631891_per2.jpg"/>
          <p:cNvPicPr>
            <a:picLocks noChangeAspect="1" noChangeArrowheads="1"/>
          </p:cNvPicPr>
          <p:nvPr/>
        </p:nvPicPr>
        <p:blipFill>
          <a:blip r:embed="rId16"/>
          <a:srcRect l="3333" t="4348" r="16667"/>
          <a:stretch>
            <a:fillRect/>
          </a:stretch>
        </p:blipFill>
        <p:spPr bwMode="auto">
          <a:xfrm>
            <a:off x="4214810" y="5429264"/>
            <a:ext cx="1166814" cy="1000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3" descr="C:\Users\USER\Desktop\0a0a8fef22ccf91502443896d2cf2b7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57488" y="5572140"/>
            <a:ext cx="1285884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215238" cy="7858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признаки осени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2500306"/>
            <a:ext cx="4191000" cy="382429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endParaRPr lang="ru-RU" sz="2000" b="1" dirty="0"/>
          </a:p>
        </p:txBody>
      </p:sp>
      <p:pic>
        <p:nvPicPr>
          <p:cNvPr id="2050" name="Picture 2" descr="C:\Users\USER\Desktop\sun05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9"/>
            <a:ext cx="1571636" cy="141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osen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1" y="1500174"/>
            <a:ext cx="1600944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USER\Desktop\osen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000372"/>
            <a:ext cx="1357322" cy="1687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USER\Desktop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214686"/>
            <a:ext cx="1704590" cy="1305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 flipH="1">
            <a:off x="4857752" y="1785926"/>
            <a:ext cx="3857652" cy="40005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становится короче, ночь длиннее.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Листья опадают.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Часто идут дожди.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Перелетные птицы улетают в теплые края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785818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     Игра « Части тела птиц»</a:t>
            </a:r>
            <a:endParaRPr lang="ru-RU" dirty="0"/>
          </a:p>
        </p:txBody>
      </p:sp>
      <p:pic>
        <p:nvPicPr>
          <p:cNvPr id="23553" name="Picture 1" descr="C:\Users\USER\Desktop\птицы\97f8065b3d106165f0a14a2a07bfce32_b.jpg"/>
          <p:cNvPicPr>
            <a:picLocks noChangeAspect="1" noChangeArrowheads="1"/>
          </p:cNvPicPr>
          <p:nvPr/>
        </p:nvPicPr>
        <p:blipFill>
          <a:blip r:embed="rId2"/>
          <a:srcRect l="6250" t="6000" r="3749" b="10000"/>
          <a:stretch>
            <a:fillRect/>
          </a:stretch>
        </p:blipFill>
        <p:spPr bwMode="auto">
          <a:xfrm rot="21297643">
            <a:off x="529334" y="3630657"/>
            <a:ext cx="307183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5" name="Picture 1" descr="G:\DCIM\105NIKON\DSCN9773.JPG"/>
          <p:cNvPicPr>
            <a:picLocks noChangeAspect="1" noChangeArrowheads="1"/>
          </p:cNvPicPr>
          <p:nvPr/>
        </p:nvPicPr>
        <p:blipFill>
          <a:blip r:embed="rId3" cstate="print"/>
          <a:srcRect l="6122" t="5730" r="10204" b="8312"/>
          <a:stretch>
            <a:fillRect/>
          </a:stretch>
        </p:blipFill>
        <p:spPr bwMode="auto">
          <a:xfrm>
            <a:off x="428596" y="1214422"/>
            <a:ext cx="342902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 rot="503043">
            <a:off x="4542558" y="1999946"/>
            <a:ext cx="4188052" cy="36572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птиц есть голова. 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птиц есть туловище с  двумя  крыльями.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птиц есть две лапы.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У птиц есть хвост.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птиц есть клюв.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Тело птиц покрыто перьями.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15370" cy="92869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 летят птицы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910" y="1214422"/>
            <a:ext cx="8072494" cy="17859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1.Шеренгой, фронтом или поперечным рядом, летят кулики, цапли, утки. 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2.Гуси чаще всего летят косяком.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3.Углом  или клином  летят гуси, журавли, лебеди и другие крупные птицы.)</a:t>
            </a:r>
          </a:p>
          <a:p>
            <a:pPr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700" y="3500438"/>
            <a:ext cx="3765519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C:\Users\USER\Desktop\m-may-2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857628"/>
            <a:ext cx="4071966" cy="2597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divot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01056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Физкультминутка «Осень»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гнезда гр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58346" y="1357298"/>
            <a:ext cx="2928958" cy="235745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285860"/>
            <a:ext cx="7500990" cy="50387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1800" dirty="0" smtClean="0"/>
          </a:p>
          <a:p>
            <a:r>
              <a:rPr lang="ru-RU" sz="2100" b="1" dirty="0" smtClean="0"/>
              <a:t>Физкультминутка «Осень» </a:t>
            </a:r>
            <a:r>
              <a:rPr lang="ru-RU" sz="2100" dirty="0" smtClean="0"/>
              <a:t>(Выполнение движений по тексту  стихотворения.)</a:t>
            </a:r>
          </a:p>
          <a:p>
            <a:r>
              <a:rPr lang="ru-RU" sz="2100" dirty="0" smtClean="0"/>
              <a:t> </a:t>
            </a:r>
          </a:p>
          <a:p>
            <a:r>
              <a:rPr lang="ru-RU" sz="2100" dirty="0" smtClean="0"/>
              <a:t>Опустел скворечник,                                        Машут руками, как крыльями.</a:t>
            </a:r>
          </a:p>
          <a:p>
            <a:r>
              <a:rPr lang="ru-RU" sz="2100" dirty="0" smtClean="0"/>
              <a:t>улетели птицы,</a:t>
            </a:r>
          </a:p>
          <a:p>
            <a:r>
              <a:rPr lang="ru-RU" sz="2100" dirty="0" smtClean="0"/>
              <a:t> </a:t>
            </a:r>
          </a:p>
          <a:p>
            <a:r>
              <a:rPr lang="ru-RU" sz="2100" dirty="0" smtClean="0"/>
              <a:t>Машут руками, как крыльями                        Приседают.</a:t>
            </a:r>
          </a:p>
          <a:p>
            <a:r>
              <a:rPr lang="ru-RU" sz="2100" dirty="0" smtClean="0"/>
              <a:t>Листьям на деревьях </a:t>
            </a:r>
          </a:p>
          <a:p>
            <a:r>
              <a:rPr lang="ru-RU" sz="2100" dirty="0" smtClean="0"/>
              <a:t>Тоже не сидится.</a:t>
            </a:r>
          </a:p>
          <a:p>
            <a:r>
              <a:rPr lang="ru-RU" sz="2100" dirty="0" smtClean="0"/>
              <a:t>Приседают</a:t>
            </a:r>
          </a:p>
          <a:p>
            <a:r>
              <a:rPr lang="ru-RU" sz="2100" dirty="0" smtClean="0"/>
              <a:t> </a:t>
            </a:r>
          </a:p>
          <a:p>
            <a:r>
              <a:rPr lang="ru-RU" sz="2100" dirty="0" smtClean="0"/>
              <a:t>Целый день сегодня                                          Встают, идут по кругу и машут руками.</a:t>
            </a:r>
          </a:p>
          <a:p>
            <a:r>
              <a:rPr lang="ru-RU" sz="2100" dirty="0" smtClean="0"/>
              <a:t> Все летят, летят…</a:t>
            </a:r>
          </a:p>
          <a:p>
            <a:r>
              <a:rPr lang="ru-RU" sz="2100" dirty="0" smtClean="0"/>
              <a:t>Встают, идут по кругу и машут руками</a:t>
            </a:r>
          </a:p>
          <a:p>
            <a:r>
              <a:rPr lang="ru-RU" sz="2100" dirty="0" smtClean="0"/>
              <a:t> </a:t>
            </a:r>
          </a:p>
          <a:p>
            <a:r>
              <a:rPr lang="ru-RU" sz="2100" dirty="0" smtClean="0"/>
              <a:t>Видно тоже в Африку улететь хотят                   Бегут по кругу.</a:t>
            </a:r>
          </a:p>
          <a:p>
            <a:r>
              <a:rPr lang="ru-RU" sz="2100" dirty="0" smtClean="0"/>
              <a:t>Бегут по кругу</a:t>
            </a:r>
          </a:p>
          <a:p>
            <a:pPr>
              <a:buNone/>
            </a:pPr>
            <a:r>
              <a:rPr lang="ru-RU" sz="21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грач на гнезд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4357694"/>
            <a:ext cx="2928958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66" y="1214422"/>
            <a:ext cx="6429452" cy="128588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USER\Desktop\1248788986_018-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9850" y="0"/>
            <a:ext cx="3407629" cy="2428892"/>
          </a:xfrm>
          <a:prstGeom prst="rect">
            <a:avLst/>
          </a:prstGeom>
          <a:noFill/>
        </p:spPr>
      </p:pic>
      <p:pic>
        <p:nvPicPr>
          <p:cNvPr id="17411" name="Picture 3" descr="C:\Users\USER\Desktop\1396409605general_pages_i32716_v_oblasti_proshla_ejegodnaya_akciya_vesennii_den_pt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68" y="2428868"/>
            <a:ext cx="2143140" cy="2000264"/>
          </a:xfrm>
          <a:prstGeom prst="rect">
            <a:avLst/>
          </a:prstGeom>
          <a:noFill/>
        </p:spPr>
      </p:pic>
      <p:cxnSp>
        <p:nvCxnSpPr>
          <p:cNvPr id="28" name="Прямая со стрелкой 27"/>
          <p:cNvCxnSpPr/>
          <p:nvPr/>
        </p:nvCxnSpPr>
        <p:spPr>
          <a:xfrm>
            <a:off x="214282" y="1285860"/>
            <a:ext cx="642942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V="1">
            <a:off x="1035819" y="2750339"/>
            <a:ext cx="714380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14282" y="2928934"/>
            <a:ext cx="61437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ласточки длинный  хвост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(длиннохвостая)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Ласточка любит тепло, она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(теплолюбивая).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ласточки острые крылья, она…(острокрылая).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5357818" y="4071942"/>
            <a:ext cx="221457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286380" y="3429000"/>
            <a:ext cx="1357322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357422" y="5715016"/>
            <a:ext cx="6357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соловья звонкий голос, он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(звонкоголосый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 descr="G:\DCIM\105NIKON\DSCN9788.JPG"/>
          <p:cNvPicPr>
            <a:picLocks noChangeAspect="1" noChangeArrowheads="1"/>
          </p:cNvPicPr>
          <p:nvPr/>
        </p:nvPicPr>
        <p:blipFill>
          <a:blip r:embed="rId4" cstate="print"/>
          <a:srcRect l="29487" t="10256" r="22436" b="7692"/>
          <a:stretch>
            <a:fillRect/>
          </a:stretch>
        </p:blipFill>
        <p:spPr bwMode="auto">
          <a:xfrm>
            <a:off x="714348" y="1142984"/>
            <a:ext cx="1357322" cy="164307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28596" y="285728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Игра «У кого какое тело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G:\DCIM\105NIKON\DSCN9784.JPG"/>
          <p:cNvPicPr>
            <a:picLocks noChangeAspect="1" noChangeArrowheads="1"/>
          </p:cNvPicPr>
          <p:nvPr/>
        </p:nvPicPr>
        <p:blipFill>
          <a:blip r:embed="rId5" cstate="print"/>
          <a:srcRect l="4651" t="7018" r="34884" b="11111"/>
          <a:stretch>
            <a:fillRect/>
          </a:stretch>
        </p:blipFill>
        <p:spPr bwMode="auto">
          <a:xfrm rot="1082302">
            <a:off x="6756735" y="2700048"/>
            <a:ext cx="1237001" cy="166519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571736" y="1428736"/>
            <a:ext cx="642942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аиста длинные ноги, он какой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.(длинноногий).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аиста длинный клюв, он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(длинноклювый).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G:\DCIM\105NIKON\DSCN9781.JPG"/>
          <p:cNvPicPr>
            <a:picLocks noChangeAspect="1" noChangeArrowheads="1"/>
          </p:cNvPicPr>
          <p:nvPr/>
        </p:nvPicPr>
        <p:blipFill>
          <a:blip r:embed="rId6" cstate="print"/>
          <a:srcRect l="15790" t="7018" r="23684" b="12281"/>
          <a:stretch>
            <a:fillRect/>
          </a:stretch>
        </p:blipFill>
        <p:spPr bwMode="auto">
          <a:xfrm>
            <a:off x="500034" y="4857760"/>
            <a:ext cx="1643074" cy="164307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1755</TotalTime>
  <Words>330</Words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«Перелетные птицы                               Подготовила воспитатель                                                                          Клапанюк Сильвия Павловна                                                                                          МБДОУ № 11 «Машенька»</vt:lpstr>
      <vt:lpstr>  Цель:</vt:lpstr>
      <vt:lpstr>              Введение в тему</vt:lpstr>
      <vt:lpstr>Игра « Четвертый лишний»</vt:lpstr>
      <vt:lpstr> признаки осени</vt:lpstr>
      <vt:lpstr>               Игра « Части тела птиц»</vt:lpstr>
      <vt:lpstr>Так летят птицы</vt:lpstr>
      <vt:lpstr>Физкультминутка «Осень»  </vt:lpstr>
      <vt:lpstr>  </vt:lpstr>
      <vt:lpstr> «Продолжи предложение, найди причину» </vt:lpstr>
      <vt:lpstr>              Игра “Собери картинку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USER</cp:lastModifiedBy>
  <cp:revision>176</cp:revision>
  <dcterms:created xsi:type="dcterms:W3CDTF">2014-03-14T15:41:14Z</dcterms:created>
  <dcterms:modified xsi:type="dcterms:W3CDTF">2014-11-12T16:49:30Z</dcterms:modified>
</cp:coreProperties>
</file>