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2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random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71517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00B0F0"/>
                </a:solidFill>
              </a:rPr>
              <a:t>         </a:t>
            </a:r>
            <a:r>
              <a:rPr lang="ru-RU" b="1" u="sng" dirty="0" smtClean="0">
                <a:solidFill>
                  <a:srgbClr val="00B0F0"/>
                </a:solidFill>
              </a:rPr>
              <a:t>Семья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совокупнось</a:t>
            </a:r>
            <a:r>
              <a:rPr lang="ru-RU" dirty="0" smtClean="0"/>
              <a:t> близких родственников, живущих вместе; родители с детьми (И. Даль).</a:t>
            </a:r>
          </a:p>
          <a:p>
            <a:pPr algn="just"/>
            <a:r>
              <a:rPr lang="ru-RU" dirty="0" smtClean="0"/>
              <a:t>       «</a:t>
            </a:r>
            <a:r>
              <a:rPr lang="ru-RU" dirty="0" smtClean="0">
                <a:solidFill>
                  <a:srgbClr val="00B0F0"/>
                </a:solidFill>
              </a:rPr>
              <a:t>Семья</a:t>
            </a:r>
            <a:r>
              <a:rPr lang="ru-RU" dirty="0" smtClean="0"/>
              <a:t> – первичное лоно человеческой культуры. Здесь пробуждаются и начинают развертываться дремлющие силы детской души: здесь ребенок научается любить, верить и жертвовать, здесь слагаются первые основы его характера, здесь открываются в душе ребенка главные источники его будущего счастья и ненастья, здесь ребенок становится маленьким человеком, из которого впоследствии разовьется великая личность или, может быть, низкий проходимец» (И.А. Ильин)</a:t>
            </a:r>
          </a:p>
          <a:p>
            <a:pPr algn="just"/>
            <a:r>
              <a:rPr lang="ru-RU" dirty="0" smtClean="0"/>
              <a:t>      </a:t>
            </a:r>
            <a:r>
              <a:rPr lang="ru-RU" dirty="0" smtClean="0">
                <a:solidFill>
                  <a:srgbClr val="00B0F0"/>
                </a:solidFill>
              </a:rPr>
              <a:t>Семья</a:t>
            </a:r>
            <a:r>
              <a:rPr lang="ru-RU" dirty="0" smtClean="0"/>
              <a:t> </a:t>
            </a:r>
            <a:r>
              <a:rPr lang="ru-RU" dirty="0" smtClean="0"/>
              <a:t>– это среда, в которой удовлетворяется фундаментальная потребность маленького ребенка быть принятым всерьез и быть уважаемым в дальнейшем. В семье дети с первых дней жизни получают ценный опыт прощения, уступчивости, обожания, поддержки от близких, чувствуют внимание, восхищение и преданность со стороны близких людей (З. </a:t>
            </a:r>
            <a:r>
              <a:rPr lang="ru-RU" dirty="0" err="1" smtClean="0"/>
              <a:t>Матейчек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     Семья </a:t>
            </a:r>
            <a:r>
              <a:rPr lang="ru-RU" dirty="0" smtClean="0"/>
              <a:t>дает ребенку главное – то, что не может дать никакой другой социальный институт: интимно-личностную связь и единство с родными. Социальная функция семьи – психологический тыл, защита, убежище.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	</a:t>
            </a:r>
            <a:endParaRPr lang="ru-RU" sz="2000" dirty="0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        Как </a:t>
            </a:r>
            <a:r>
              <a:rPr lang="ru-RU" dirty="0" smtClean="0"/>
              <a:t>вы считаете, кому принадлежит ведущая роль в воспитании ребенка – семье или детскому саду?</a:t>
            </a:r>
          </a:p>
          <a:p>
            <a:pPr algn="just"/>
            <a:r>
              <a:rPr lang="ru-RU" dirty="0" smtClean="0"/>
              <a:t>	Приоритет в воспитании ребенка, бесспорно, принадлежит семье. Детские сады являются помощниками семьи, создавая необходимые «условия продолжения жизни ребенка в семье» (Г.Г. Кравцов).</a:t>
            </a:r>
          </a:p>
          <a:p>
            <a:pPr algn="just"/>
            <a:r>
              <a:rPr lang="ru-RU" dirty="0" smtClean="0"/>
              <a:t>	Современную семью укрепляют эмоциональные связи родителей и  детей. Характер эмоционального благополучия или неблагополучия ребенка определяется его эмоциональными отношениями со взрослыми в семье. Общение со взрослыми является одним из важнейших факторов, которые влияют на развитие ребенка.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642918"/>
            <a:ext cx="8229600" cy="564360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Семейные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традиции</a:t>
            </a:r>
            <a:r>
              <a:rPr lang="ru-RU" dirty="0" smtClean="0"/>
              <a:t> – конечно, это праздники, которые отмечаются всеми членами семьи,  торжественные обеды по выходным. Когда вся семья в сборе и достается праздничный сервис. Это может быть традиция сажать деревце или под Новый Год выезжать загород, чтобы украсить живую елку. Эта традиция – вместе с ребенком посещать выставки, театры, музеи. Это совместные игры. Это и поздравления родственников. Это и традиционные походы, прогулки и пикники на природе. Это и составление своей родословной и составление семейных альбомов. Это и коллекционирование, и выбор профессии. Это и праздники по поводу дней рождения ребенка.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929354"/>
          </a:xfrm>
        </p:spPr>
        <p:txBody>
          <a:bodyPr/>
          <a:lstStyle/>
          <a:p>
            <a:pPr algn="just">
              <a:buNone/>
            </a:pPr>
            <a:endParaRPr lang="ru-RU" dirty="0" smtClean="0"/>
          </a:p>
          <a:p>
            <a:pPr algn="just"/>
            <a:r>
              <a:rPr lang="ru-RU" sz="3200" dirty="0" smtClean="0"/>
              <a:t>Как Вы считаете, нужны ли праздники для детей в семье?</a:t>
            </a:r>
          </a:p>
          <a:p>
            <a:pPr algn="just"/>
            <a:r>
              <a:rPr lang="ru-RU" sz="3200" dirty="0" smtClean="0"/>
              <a:t>Как Вы устраиваете детские праздники в своей семье?</a:t>
            </a:r>
          </a:p>
          <a:p>
            <a:pPr algn="just"/>
            <a:r>
              <a:rPr lang="ru-RU" sz="3200" dirty="0" smtClean="0"/>
              <a:t> Какие подарки Вы дарите своим детям?</a:t>
            </a:r>
          </a:p>
          <a:p>
            <a:pPr algn="just"/>
            <a:r>
              <a:rPr lang="ru-RU" sz="3200" dirty="0" smtClean="0"/>
              <a:t>Есть ли в Вашем доме семейный альбом?</a:t>
            </a:r>
          </a:p>
          <a:p>
            <a:pPr algn="just"/>
            <a:r>
              <a:rPr lang="ru-RU" sz="3200" dirty="0" smtClean="0"/>
              <a:t>Кто из Вас постоянно ходит с детьми в музеи, </a:t>
            </a:r>
            <a:r>
              <a:rPr lang="ru-RU" sz="3200" dirty="0" smtClean="0"/>
              <a:t>театры?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78647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Игра</a:t>
            </a:r>
            <a:r>
              <a:rPr lang="ru-RU" dirty="0" smtClean="0"/>
              <a:t> – это жизнь ребенка, а не подготовка к жизни. </a:t>
            </a:r>
            <a:r>
              <a:rPr lang="ru-RU" dirty="0" smtClean="0">
                <a:solidFill>
                  <a:srgbClr val="7030A0"/>
                </a:solidFill>
              </a:rPr>
              <a:t>Игра</a:t>
            </a:r>
            <a:r>
              <a:rPr lang="ru-RU" dirty="0" smtClean="0"/>
              <a:t> – должна стать традиционной в каждой семье.			</a:t>
            </a:r>
          </a:p>
          <a:p>
            <a:pPr algn="just"/>
            <a:r>
              <a:rPr lang="ru-RU" dirty="0" smtClean="0"/>
              <a:t>	Игр и игрушек очень  много. Следует осторожно и вдумчиво подходить к их подбору. Играть надо в различные игры: настольные, подвижные, словесные, развивающие. Хороши игры типа «ЛОТО», «ДОМИНО», «ШАХМАТЫ». Советуем Вам обязательно играть с ребенком и в игры с природным и бросовым материалом. Например: «УГАДАЙ С КАКОГО РАСТЕНИЯ СЕМЕНА», «КТО КЕМ БУДЕТ», «КТО КЕМ БЫЛ», «ЧТО МОЖЕТ ЛЕТАТЬ», «НАЙДИ ПОХОЖЕЕ НА ЯБЛОКО» и т.д.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В </a:t>
            </a:r>
            <a:r>
              <a:rPr lang="ru-RU" sz="4000" dirty="0" smtClean="0">
                <a:solidFill>
                  <a:srgbClr val="7030A0"/>
                </a:solidFill>
              </a:rPr>
              <a:t>наших с Вами руках, чтобы дети выросли грамотными и образованными, воспитанными, чтобы они любили и почитали родителей, знали совою родословную.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36</TotalTime>
  <Words>222</Words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Анжелика</dc:creator>
  <cp:lastModifiedBy>1</cp:lastModifiedBy>
  <cp:revision>5</cp:revision>
  <dcterms:created xsi:type="dcterms:W3CDTF">2014-03-02T10:12:37Z</dcterms:created>
  <dcterms:modified xsi:type="dcterms:W3CDTF">2014-03-02T11:55:10Z</dcterms:modified>
</cp:coreProperties>
</file>