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Я - зернышко пшеничное!</a:t>
            </a:r>
            <a:br>
              <a:rPr lang="ru-RU" sz="1600" b="1" dirty="0" smtClean="0"/>
            </a:br>
            <a:r>
              <a:rPr lang="ru-RU" sz="1600" b="1" dirty="0" smtClean="0"/>
              <a:t>Из   колоска созревшего,  на  землю  упаду. </a:t>
            </a:r>
            <a:endParaRPr lang="ru-RU" sz="1600" b="1" dirty="0"/>
          </a:p>
        </p:txBody>
      </p:sp>
      <p:pic>
        <p:nvPicPr>
          <p:cNvPr id="5" name="Рисунок 4" descr="pritchi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714488"/>
            <a:ext cx="6761150" cy="4314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Весною прорасту, пусть дождик поливает,  пусть   солнце  согревает </a:t>
            </a:r>
            <a:br>
              <a:rPr lang="ru-RU" sz="1600" b="1" dirty="0" smtClean="0"/>
            </a:br>
            <a:r>
              <a:rPr lang="ru-RU" sz="1600" b="1" dirty="0" smtClean="0"/>
              <a:t>Расточками   зелеными  , я к  небу потянусь.</a:t>
            </a:r>
            <a:endParaRPr lang="ru-RU" sz="1600" b="1" dirty="0"/>
          </a:p>
        </p:txBody>
      </p:sp>
      <p:pic>
        <p:nvPicPr>
          <p:cNvPr id="4" name="Рисунок 3" descr="482d4afec4d256fd885b0c974332414d_617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071678"/>
            <a:ext cx="5486400" cy="4105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И в поле золотистом, в пшеничку превращусь</a:t>
            </a:r>
            <a:br>
              <a:rPr lang="ru-RU" sz="1600" b="1" dirty="0" smtClean="0"/>
            </a:br>
            <a:r>
              <a:rPr lang="ru-RU" sz="1600" b="1" dirty="0" smtClean="0"/>
              <a:t> Пара   придет  осенняя , меня пшеничку зрелую</a:t>
            </a:r>
            <a:endParaRPr lang="ru-RU" sz="1600" b="1" dirty="0"/>
          </a:p>
        </p:txBody>
      </p:sp>
      <p:pic>
        <p:nvPicPr>
          <p:cNvPr id="6" name="Содержимое 5" descr="P90298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00" y="1524000"/>
            <a:ext cx="3429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94120581D1lk4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4066037" cy="2286016"/>
          </a:xfrm>
        </p:spPr>
      </p:pic>
      <p:cxnSp>
        <p:nvCxnSpPr>
          <p:cNvPr id="6" name="Прямая со стрелкой 5"/>
          <p:cNvCxnSpPr/>
          <p:nvPr/>
        </p:nvCxnSpPr>
        <p:spPr>
          <a:xfrm>
            <a:off x="4572000" y="3929066"/>
            <a:ext cx="1285884" cy="10001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arhitectura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143248"/>
            <a:ext cx="2660810" cy="34918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43570" y="114298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Комбайн соберет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521495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мельницу свезет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0_29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3444662" cy="25146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1934" y="64291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Мукой я белой стану,</a:t>
            </a:r>
            <a:endParaRPr lang="ru-RU" dirty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357562"/>
            <a:ext cx="3357586" cy="22383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728" y="407194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пекарню попаду!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74948741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14488"/>
            <a:ext cx="5738836" cy="430412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Румяным   караваем,   на  стол  я  к  вам  приду!!!!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</TotalTime>
  <Words>47</Words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Я - зернышко пшеничное! Из   колоска созревшего,  на  землю  упаду. </vt:lpstr>
      <vt:lpstr>Весною прорасту, пусть дождик поливает,  пусть   солнце  согревает  Расточками   зелеными  , я к  небу потянусь.</vt:lpstr>
      <vt:lpstr>И в поле золотистом, в пшеничку превращусь  Пара   придет  осенняя , меня пшеничку зрелую</vt:lpstr>
      <vt:lpstr>Слайд 4</vt:lpstr>
      <vt:lpstr>Слайд 5</vt:lpstr>
      <vt:lpstr>Румяным   караваем,   на  стол  я  к  вам  приду!!!!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- зернышко пшеничное! Из колоска созревшего, на землю упаду.</dc:title>
  <dc:creator>USER</dc:creator>
  <cp:lastModifiedBy>USER</cp:lastModifiedBy>
  <cp:revision>4</cp:revision>
  <dcterms:created xsi:type="dcterms:W3CDTF">2014-02-11T16:00:03Z</dcterms:created>
  <dcterms:modified xsi:type="dcterms:W3CDTF">2014-02-11T16:24:43Z</dcterms:modified>
</cp:coreProperties>
</file>