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695" autoAdjust="0"/>
  </p:normalViewPr>
  <p:slideViewPr>
    <p:cSldViewPr>
      <p:cViewPr varScale="1">
        <p:scale>
          <a:sx n="45" d="100"/>
          <a:sy n="45" d="100"/>
        </p:scale>
        <p:origin x="-10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F8C78-F0E6-4AFD-98EE-CABAB7DF3B50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0F14D-6231-4885-84AD-FC8C6C5DCF6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0F14D-6231-4885-84AD-FC8C6C5DCF6E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0F14D-6231-4885-84AD-FC8C6C5DCF6E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0F14D-6231-4885-84AD-FC8C6C5DCF6E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0F14D-6231-4885-84AD-FC8C6C5DCF6E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0F14D-6231-4885-84AD-FC8C6C5DCF6E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0F14D-6231-4885-84AD-FC8C6C5DCF6E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0F14D-6231-4885-84AD-FC8C6C5DCF6E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0F14D-6231-4885-84AD-FC8C6C5DCF6E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0F14D-6231-4885-84AD-FC8C6C5DCF6E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0F14D-6231-4885-84AD-FC8C6C5DCF6E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</p:grpSp>
      <p:sp>
        <p:nvSpPr>
          <p:cNvPr id="718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190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noProof="0" smtClean="0"/>
              <a:t>Вставка клипа</a:t>
            </a:r>
            <a:endParaRPr lang="ru-RU" noProof="0" smtClean="0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614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614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615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615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615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615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615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615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615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616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616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616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616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  <p:sp>
          <p:nvSpPr>
            <p:cNvPr id="616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>
                <a:effectLst/>
              </a:endParaRPr>
            </a:p>
          </p:txBody>
        </p:sp>
      </p:grpSp>
      <p:sp>
        <p:nvSpPr>
          <p:cNvPr id="616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6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6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5B106E36-FD25-4E2D-B0AA-010F637433A0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616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616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1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1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6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6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616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616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616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6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616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616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616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6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616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616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616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6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616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616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616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6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616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616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616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547664" y="620688"/>
            <a:ext cx="60486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i="1" dirty="0" smtClean="0">
                <a:solidFill>
                  <a:schemeClr val="folHlink"/>
                </a:solidFill>
                <a:latin typeface="Arial Black" pitchFamily="34" charset="0"/>
                <a:cs typeface="Aharoni" pitchFamily="2" charset="-79"/>
              </a:rPr>
              <a:t>Мы чтим боёв минувших подвиг</a:t>
            </a:r>
            <a:endParaRPr lang="ru-RU" sz="6600" dirty="0">
              <a:latin typeface="Arial Black" pitchFamily="34" charset="0"/>
              <a:cs typeface="Aharoni" pitchFamily="2" charset="-79"/>
            </a:endParaRPr>
          </a:p>
        </p:txBody>
      </p:sp>
      <p:pic>
        <p:nvPicPr>
          <p:cNvPr id="8" name="Picture 6" descr="J007614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37063"/>
            <a:ext cx="9144000" cy="242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line4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1750"/>
            <a:ext cx="1475656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11" descr="http://edu.znate.ru/tw_files2/urls_38/10/d-9090/img1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324975" cy="70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i="1" kern="12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Вера Волошина</a:t>
            </a:r>
            <a:br>
              <a:rPr lang="ru-RU" i="1" kern="12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dirty="0"/>
          </a:p>
        </p:txBody>
      </p:sp>
      <p:pic>
        <p:nvPicPr>
          <p:cNvPr id="4" name="Picture 6" descr="0yhrrghzf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124744"/>
            <a:ext cx="6389371" cy="4077072"/>
          </a:xfrm>
          <a:prstGeom prst="rect">
            <a:avLst/>
          </a:prstGeom>
          <a:noFill/>
          <a:ln w="63500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" name="Rectangle 8"/>
          <p:cNvSpPr txBox="1">
            <a:spLocks noChangeArrowheads="1"/>
          </p:cNvSpPr>
          <p:nvPr/>
        </p:nvSpPr>
        <p:spPr>
          <a:xfrm>
            <a:off x="1331640" y="5517232"/>
            <a:ext cx="6552728" cy="1008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ru-RU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Фото      1941 года</a:t>
            </a:r>
            <a:endParaRPr kumimoji="0" lang="ru-RU" sz="3600" b="1" i="1" u="none" strike="noStrike" kern="1200" cap="all" normalizeH="0" baseline="0" noProof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kern="12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Вера Волошина</a:t>
            </a:r>
            <a:endParaRPr lang="ru-RU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2971800" algn="l"/>
              </a:tabLst>
            </a:pPr>
            <a:r>
              <a:rPr lang="ru-RU" sz="2400" dirty="0">
                <a:effectLst/>
                <a:latin typeface="Kartika" pitchFamily="18" charset="0"/>
              </a:rPr>
              <a:t>Как облачко в небе, как след от весла,</a:t>
            </a:r>
          </a:p>
          <a:p>
            <a:pPr>
              <a:tabLst>
                <a:tab pos="2971800" algn="l"/>
              </a:tabLst>
            </a:pPr>
            <a:r>
              <a:rPr lang="ru-RU" sz="2400" dirty="0">
                <a:effectLst/>
                <a:latin typeface="Kartika" pitchFamily="18" charset="0"/>
              </a:rPr>
              <a:t>Твоя золотистая юность бежала.</a:t>
            </a:r>
          </a:p>
          <a:p>
            <a:pPr>
              <a:tabLst>
                <a:tab pos="2971800" algn="l"/>
              </a:tabLst>
            </a:pPr>
            <a:r>
              <a:rPr lang="ru-RU" sz="2400" dirty="0">
                <a:effectLst/>
                <a:latin typeface="Kartika" pitchFamily="18" charset="0"/>
              </a:rPr>
              <a:t>Твоя пионерская правда росла,</a:t>
            </a:r>
          </a:p>
          <a:p>
            <a:pPr>
              <a:tabLst>
                <a:tab pos="2971800" algn="l"/>
              </a:tabLst>
            </a:pPr>
            <a:r>
              <a:rPr lang="ru-RU" sz="2400" dirty="0">
                <a:effectLst/>
                <a:latin typeface="Kartika" pitchFamily="18" charset="0"/>
              </a:rPr>
              <a:t>Твоя комсомольская правда мужала.</a:t>
            </a:r>
          </a:p>
          <a:p>
            <a:pPr>
              <a:tabLst>
                <a:tab pos="2971800" algn="l"/>
              </a:tabLst>
            </a:pPr>
            <a:r>
              <a:rPr lang="ru-RU" sz="2400" dirty="0">
                <a:effectLst/>
                <a:latin typeface="Kartika" pitchFamily="18" charset="0"/>
              </a:rPr>
              <a:t>И шла ты походкой летящей вперед,</a:t>
            </a:r>
          </a:p>
          <a:p>
            <a:pPr>
              <a:tabLst>
                <a:tab pos="2971800" algn="l"/>
              </a:tabLst>
            </a:pPr>
            <a:r>
              <a:rPr lang="ru-RU" sz="2400" dirty="0">
                <a:effectLst/>
                <a:latin typeface="Kartika" pitchFamily="18" charset="0"/>
              </a:rPr>
              <a:t>В тебе приоткрытое ясное завтра,</a:t>
            </a:r>
          </a:p>
          <a:p>
            <a:pPr>
              <a:tabLst>
                <a:tab pos="2971800" algn="l"/>
              </a:tabLst>
            </a:pPr>
            <a:r>
              <a:rPr lang="ru-RU" sz="2400" dirty="0">
                <a:effectLst/>
                <a:latin typeface="Kartika" pitchFamily="18" charset="0"/>
              </a:rPr>
              <a:t>И над тобою, как небосвод,</a:t>
            </a:r>
          </a:p>
          <a:p>
            <a:pPr>
              <a:tabLst>
                <a:tab pos="2971800" algn="l"/>
              </a:tabLst>
            </a:pPr>
            <a:r>
              <a:rPr lang="ru-RU" sz="2400" dirty="0">
                <a:effectLst/>
                <a:latin typeface="Kartika" pitchFamily="18" charset="0"/>
              </a:rPr>
              <a:t>Сияла твоя большевистская правда.	</a:t>
            </a:r>
          </a:p>
          <a:p>
            <a:pPr>
              <a:tabLst>
                <a:tab pos="2971800" algn="l"/>
              </a:tabLst>
            </a:pPr>
            <a:r>
              <a:rPr lang="ru-RU" sz="2400" dirty="0">
                <a:effectLst/>
                <a:latin typeface="Kartika" pitchFamily="18" charset="0"/>
              </a:rPr>
              <a:t>М. </a:t>
            </a:r>
            <a:r>
              <a:rPr lang="ru-RU" sz="2400" dirty="0" err="1">
                <a:effectLst/>
                <a:latin typeface="Kartika" pitchFamily="18" charset="0"/>
              </a:rPr>
              <a:t>Алигер</a:t>
            </a:r>
            <a:endParaRPr lang="ru-RU" sz="2400" dirty="0">
              <a:effectLst/>
              <a:latin typeface="Kartik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folHlink"/>
                </a:solidFill>
              </a:rPr>
              <a:t>Детство Веры</a:t>
            </a:r>
            <a:br>
              <a:rPr lang="ru-RU" i="1" dirty="0" smtClean="0">
                <a:solidFill>
                  <a:schemeClr val="folHlink"/>
                </a:solidFill>
              </a:rPr>
            </a:br>
            <a:endParaRPr lang="ru-RU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4546848" cy="4530725"/>
          </a:xfrm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ru-RU" sz="3200" b="0" i="1" dirty="0" smtClean="0">
                <a:solidFill>
                  <a:schemeClr val="tx1"/>
                </a:solidFill>
                <a:effectLst/>
              </a:rPr>
              <a:t>30 сентября 1919 года родилась Вера Волошина</a:t>
            </a:r>
          </a:p>
        </p:txBody>
      </p:sp>
      <p:pic>
        <p:nvPicPr>
          <p:cNvPr id="5" name="Picture 11" descr="veralittle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1196752"/>
            <a:ext cx="3707904" cy="511175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18939"/>
          </a:xfrm>
        </p:spPr>
        <p:txBody>
          <a:bodyPr/>
          <a:lstStyle/>
          <a:p>
            <a:r>
              <a:rPr lang="ru-RU" dirty="0" smtClean="0"/>
              <a:t>Семья Веры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1080120"/>
          </a:xfrm>
        </p:spPr>
        <p:txBody>
          <a:bodyPr/>
          <a:lstStyle/>
          <a:p>
            <a:r>
              <a:rPr lang="ru-RU" dirty="0" smtClean="0"/>
              <a:t>Вера родилась в </a:t>
            </a:r>
            <a:r>
              <a:rPr lang="ru-RU" dirty="0" smtClean="0"/>
              <a:t>городе </a:t>
            </a:r>
            <a:r>
              <a:rPr lang="ru-RU" dirty="0" smtClean="0"/>
              <a:t>Кемерово.</a:t>
            </a:r>
          </a:p>
          <a:p>
            <a:r>
              <a:rPr lang="ru-RU" dirty="0" smtClean="0"/>
              <a:t>Папа был шахтер, а мама - учительница.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Picture 4" descr="0_96d6b_6787db3f_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92896"/>
            <a:ext cx="5616624" cy="3960788"/>
          </a:xfrm>
          <a:prstGeom prst="rect">
            <a:avLst/>
          </a:prstGeom>
          <a:noFill/>
          <a:ln w="63500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652120" y="4077072"/>
            <a:ext cx="3203848" cy="1799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ru-RU" sz="2800" b="1" i="1" u="none" strike="noStrike" kern="0" cap="all" normalizeH="0" baseline="0" noProof="0" dirty="0" smtClean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Фото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ru-RU" sz="2800" b="1" i="1" u="none" strike="noStrike" kern="0" cap="all" normalizeH="0" baseline="0" noProof="0" dirty="0" smtClean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Веры с родителями</a:t>
            </a:r>
            <a:r>
              <a:rPr kumimoji="0" lang="ru-RU" sz="2800" b="1" i="0" u="none" strike="noStrike" kern="0" cap="all" normalizeH="0" baseline="0" noProof="0" dirty="0" smtClean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2404863"/>
          </a:xfrm>
        </p:spPr>
        <p:txBody>
          <a:bodyPr/>
          <a:lstStyle/>
          <a:p>
            <a:r>
              <a:rPr lang="ru-RU" dirty="0" smtClean="0"/>
              <a:t>22 июня 1941 года она вместе с однокурсницами решила посетить музей Троице-Сергиевой лавры. В этот же день студентка Волошина узнала, что началась война…</a:t>
            </a:r>
          </a:p>
          <a:p>
            <a:endParaRPr lang="ru-RU" dirty="0"/>
          </a:p>
        </p:txBody>
      </p:sp>
      <p:pic>
        <p:nvPicPr>
          <p:cNvPr id="4" name="Picture 7" descr="6a70e8b6773489a1db393f098a274c0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0" y="0"/>
            <a:ext cx="91440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ru-RU" dirty="0" smtClean="0">
                <a:effectLst/>
              </a:rPr>
              <a:t>… и началась война… </a:t>
            </a:r>
          </a:p>
        </p:txBody>
      </p:sp>
      <p:pic>
        <p:nvPicPr>
          <p:cNvPr id="6" name="Picture 23" descr="27-01-2009_29_008 (400x318, 21Kb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3645025"/>
            <a:ext cx="4427984" cy="321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x_39b9cb4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717032"/>
            <a:ext cx="448151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1" dirty="0" smtClean="0">
                <a:solidFill>
                  <a:schemeClr val="folHlink"/>
                </a:solidFill>
              </a:rPr>
              <a:t>Место казни Веры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834880" cy="453072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На иве, на грустной иве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Повесили </a:t>
            </a:r>
            <a:r>
              <a:rPr lang="ru-RU" dirty="0" smtClean="0"/>
              <a:t>Веру враги.   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Про </a:t>
            </a:r>
            <a:r>
              <a:rPr lang="ru-RU" dirty="0" smtClean="0"/>
              <a:t>Веру четверть века                 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Никто </a:t>
            </a:r>
            <a:r>
              <a:rPr lang="ru-RU" dirty="0" smtClean="0"/>
              <a:t>ничего не </a:t>
            </a:r>
            <a:r>
              <a:rPr lang="ru-RU" dirty="0" smtClean="0"/>
              <a:t>знал.</a:t>
            </a:r>
          </a:p>
          <a:p>
            <a:pPr>
              <a:buNone/>
            </a:pPr>
            <a:r>
              <a:rPr lang="ru-RU" dirty="0" smtClean="0"/>
              <a:t>Молчала </a:t>
            </a:r>
            <a:r>
              <a:rPr lang="ru-RU" dirty="0" smtClean="0"/>
              <a:t>седая ива, 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Растаял </a:t>
            </a:r>
            <a:r>
              <a:rPr lang="ru-RU" dirty="0" smtClean="0"/>
              <a:t>кровавый снег.</a:t>
            </a:r>
          </a:p>
          <a:p>
            <a:endParaRPr lang="ru-RU" dirty="0"/>
          </a:p>
        </p:txBody>
      </p:sp>
      <p:pic>
        <p:nvPicPr>
          <p:cNvPr id="4" name="Picture 7" descr="Image-3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292725" y="1341438"/>
            <a:ext cx="3424238" cy="4321175"/>
          </a:xfrm>
          <a:prstGeom prst="rect">
            <a:avLst/>
          </a:prstGeom>
          <a:noFill/>
          <a:ln w="63500">
            <a:solidFill>
              <a:schemeClr val="bg1"/>
            </a:solidFill>
          </a:ln>
        </p:spPr>
      </p:pic>
      <p:pic>
        <p:nvPicPr>
          <p:cNvPr id="5" name="Picture 10" descr="6a70e8b6773489a1db393f098a274c08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-2" y="6093296"/>
            <a:ext cx="9144002" cy="731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hlink"/>
                </a:solidFill>
              </a:rPr>
              <a:t>16 лет</a:t>
            </a:r>
            <a:r>
              <a:rPr lang="ru-RU" dirty="0" smtClean="0"/>
              <a:t> ждала мама свою дочь.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402832" cy="4530725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И только 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20 </a:t>
            </a:r>
            <a:r>
              <a:rPr lang="ru-RU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лет</a:t>
            </a:r>
            <a:r>
              <a:rPr lang="ru-RU" dirty="0" smtClean="0"/>
              <a:t> спустя </a:t>
            </a:r>
            <a:r>
              <a:rPr lang="ru-RU" dirty="0" smtClean="0"/>
              <a:t>мама</a:t>
            </a:r>
          </a:p>
          <a:p>
            <a:pPr algn="just">
              <a:buNone/>
            </a:pPr>
            <a:r>
              <a:rPr lang="ru-RU" dirty="0" smtClean="0"/>
              <a:t>Веры Волошиной</a:t>
            </a:r>
          </a:p>
          <a:p>
            <a:pPr algn="just">
              <a:buNone/>
            </a:pPr>
            <a:r>
              <a:rPr lang="ru-RU" dirty="0" smtClean="0"/>
              <a:t>смогла </a:t>
            </a:r>
            <a:r>
              <a:rPr lang="ru-RU" dirty="0" smtClean="0"/>
              <a:t>положить </a:t>
            </a:r>
            <a:r>
              <a:rPr lang="ru-RU" dirty="0" smtClean="0"/>
              <a:t>цветы</a:t>
            </a:r>
          </a:p>
          <a:p>
            <a:pPr algn="just">
              <a:buNone/>
            </a:pPr>
            <a:r>
              <a:rPr lang="ru-RU" dirty="0" smtClean="0"/>
              <a:t>к </a:t>
            </a:r>
            <a:r>
              <a:rPr lang="ru-RU" dirty="0" smtClean="0"/>
              <a:t>подножию </a:t>
            </a:r>
            <a:r>
              <a:rPr lang="ru-RU" dirty="0" smtClean="0"/>
              <a:t>памятника</a:t>
            </a:r>
          </a:p>
          <a:p>
            <a:pPr algn="just">
              <a:buNone/>
            </a:pPr>
            <a:r>
              <a:rPr lang="ru-RU" dirty="0" smtClean="0"/>
              <a:t>д</a:t>
            </a:r>
            <a:r>
              <a:rPr lang="ru-RU" dirty="0" smtClean="0"/>
              <a:t>очери.</a:t>
            </a:r>
            <a:endParaRPr lang="ru-RU" dirty="0"/>
          </a:p>
        </p:txBody>
      </p:sp>
      <p:pic>
        <p:nvPicPr>
          <p:cNvPr id="4" name="Picture 10" descr="Image-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23595" y="1658354"/>
            <a:ext cx="3176588" cy="4679950"/>
          </a:xfrm>
          <a:prstGeom prst="rect">
            <a:avLst/>
          </a:prstGeom>
          <a:noFill/>
          <a:ln w="635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" name="Picture 15" descr="line4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589771">
            <a:off x="527198" y="5718153"/>
            <a:ext cx="4223446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0_96d7c_d272ff92_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96975"/>
            <a:ext cx="3635896" cy="5661025"/>
          </a:xfrm>
          <a:prstGeom prst="rect">
            <a:avLst/>
          </a:prstGeom>
          <a:noFill/>
          <a:ln w="88900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707904" y="1124744"/>
            <a:ext cx="543609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Как</a:t>
            </a:r>
            <a:r>
              <a:rPr lang="ru-RU" sz="20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, разве кончилась война? </a:t>
            </a:r>
            <a:br>
              <a:rPr lang="ru-RU" sz="20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</a:br>
            <a:r>
              <a:rPr lang="ru-RU" sz="20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А я победный залп не слышала. </a:t>
            </a:r>
            <a:br>
              <a:rPr lang="ru-RU" sz="20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</a:br>
            <a:r>
              <a:rPr lang="ru-RU" sz="20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И мама ждёт ещё, она </a:t>
            </a:r>
            <a:br>
              <a:rPr lang="ru-RU" sz="20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</a:br>
            <a:r>
              <a:rPr lang="ru-RU" sz="20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Встречать меня из дома вышла.  </a:t>
            </a:r>
            <a:br>
              <a:rPr lang="ru-RU" sz="20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</a:br>
            <a:r>
              <a:rPr lang="ru-RU" sz="20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Не знают ничего друзья – </a:t>
            </a:r>
            <a:br>
              <a:rPr lang="ru-RU" sz="20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</a:br>
            <a:r>
              <a:rPr lang="ru-RU" sz="20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С такими </a:t>
            </a:r>
            <a:r>
              <a:rPr lang="ru-RU" sz="20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трудно новостями</a:t>
            </a:r>
            <a:r>
              <a:rPr lang="ru-RU" sz="20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… </a:t>
            </a:r>
            <a:br>
              <a:rPr lang="ru-RU" sz="20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</a:br>
            <a:r>
              <a:rPr lang="ru-RU" sz="20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Не встречусь с ними больше я, </a:t>
            </a:r>
            <a:br>
              <a:rPr lang="ru-RU" sz="20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</a:br>
            <a:r>
              <a:rPr lang="ru-RU" sz="20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И не прижмусь к любимой маме.   </a:t>
            </a:r>
            <a:br>
              <a:rPr lang="ru-RU" sz="20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</a:br>
            <a:r>
              <a:rPr lang="ru-RU" sz="20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И молодость моя навек </a:t>
            </a:r>
            <a:br>
              <a:rPr lang="ru-RU" sz="20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</a:br>
            <a:r>
              <a:rPr lang="ru-RU" sz="20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Со мной останется в могиле... </a:t>
            </a:r>
            <a:br>
              <a:rPr lang="ru-RU" sz="20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</a:br>
            <a:r>
              <a:rPr lang="ru-RU" sz="20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Прервался жизни быстрый бег. </a:t>
            </a:r>
            <a:br>
              <a:rPr lang="ru-RU" sz="20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</a:br>
            <a:r>
              <a:rPr lang="ru-RU" sz="20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Не умерла я – меня </a:t>
            </a:r>
            <a:r>
              <a:rPr lang="ru-RU" sz="20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убили!</a:t>
            </a:r>
            <a:endParaRPr lang="ru-RU" sz="2400" b="1" cap="all" dirty="0">
              <a:ln w="9000" cmpd="sng">
                <a:solidFill>
                  <a:srgbClr val="FF0000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ln w="1905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"Прерванный бег" </a:t>
            </a:r>
            <a:br>
              <a:rPr lang="ru-RU" sz="3200" b="1" i="1" dirty="0" smtClean="0">
                <a:ln w="1905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</a:br>
            <a:r>
              <a:rPr lang="ru-RU" sz="2800" b="1" i="1" dirty="0" smtClean="0">
                <a:ln w="1905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Степан </a:t>
            </a:r>
            <a:r>
              <a:rPr lang="ru-RU" sz="2800" b="1" i="1" dirty="0" smtClean="0">
                <a:ln w="1905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Калашников</a:t>
            </a:r>
            <a:endParaRPr lang="ru-RU" sz="32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707904" y="5877272"/>
            <a:ext cx="5436096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ru-RU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Такой она осталась </a:t>
            </a:r>
            <a:r>
              <a:rPr lang="ru-RU" sz="3200" i="1" kern="0" dirty="0" smtClean="0"/>
              <a:t>в </a:t>
            </a:r>
            <a:r>
              <a:rPr kumimoji="0" lang="ru-RU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памяти...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1">
  <a:themeElements>
    <a:clrScheme name="Клен 12">
      <a:dk1>
        <a:srgbClr val="000000"/>
      </a:dk1>
      <a:lt1>
        <a:srgbClr val="FFFF00"/>
      </a:lt1>
      <a:dk2>
        <a:srgbClr val="A26D18"/>
      </a:dk2>
      <a:lt2>
        <a:srgbClr val="F9D793"/>
      </a:lt2>
      <a:accent1>
        <a:srgbClr val="FFD05B"/>
      </a:accent1>
      <a:accent2>
        <a:srgbClr val="FEE1A8"/>
      </a:accent2>
      <a:accent3>
        <a:srgbClr val="FFFFAA"/>
      </a:accent3>
      <a:accent4>
        <a:srgbClr val="000000"/>
      </a:accent4>
      <a:accent5>
        <a:srgbClr val="FFE4B5"/>
      </a:accent5>
      <a:accent6>
        <a:srgbClr val="E6CC98"/>
      </a:accent6>
      <a:hlink>
        <a:srgbClr val="FF0000"/>
      </a:hlink>
      <a:folHlink>
        <a:srgbClr val="CC6600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10">
        <a:dk1>
          <a:srgbClr val="000000"/>
        </a:dk1>
        <a:lt1>
          <a:srgbClr val="FF0000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AAAA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11">
        <a:dk1>
          <a:srgbClr val="000000"/>
        </a:dk1>
        <a:lt1>
          <a:srgbClr val="0066FF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AAB8FF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12">
        <a:dk1>
          <a:srgbClr val="000000"/>
        </a:dk1>
        <a:lt1>
          <a:srgbClr val="FFFF00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AA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41</TotalTime>
  <Words>204</Words>
  <Application>Microsoft Office PowerPoint</Application>
  <PresentationFormat>Экран (4:3)</PresentationFormat>
  <Paragraphs>49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Тема1</vt:lpstr>
      <vt:lpstr>Слайд 1</vt:lpstr>
      <vt:lpstr>Вера Волошина </vt:lpstr>
      <vt:lpstr>Вера Волошина</vt:lpstr>
      <vt:lpstr>Детство Веры </vt:lpstr>
      <vt:lpstr>Семья Веры</vt:lpstr>
      <vt:lpstr>… и началась война… </vt:lpstr>
      <vt:lpstr>Место казни Веры</vt:lpstr>
      <vt:lpstr>16 лет ждала мама свою дочь. 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Ульяна Васильевна</dc:creator>
  <cp:lastModifiedBy>Ульяна Васильевна</cp:lastModifiedBy>
  <cp:revision>6</cp:revision>
  <dcterms:created xsi:type="dcterms:W3CDTF">2015-04-28T13:38:06Z</dcterms:created>
  <dcterms:modified xsi:type="dcterms:W3CDTF">2015-04-28T14:32:24Z</dcterms:modified>
</cp:coreProperties>
</file>