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FCFA78-C347-43D1-8D53-6E5EF562A183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858B7D-A074-4A89-98AF-891FFD8E7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Home\Desktop\Mihail-Glinka-Pol_ka-D-minor(muzofon.com)%20-%20&#1082;&#1086;&#1087;&#1080;&#1103;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Полька -  чешский народный танец</a:t>
            </a:r>
            <a:endParaRPr lang="ru-RU" sz="3200" dirty="0"/>
          </a:p>
        </p:txBody>
      </p:sp>
      <p:pic>
        <p:nvPicPr>
          <p:cNvPr id="11266" name="Picture 2" descr="ТАНЦЕВАЛЬНАЯ МУЗЫКА ДЛЯ ДЕТЕЙ (Страница 137) MP3SORT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40768"/>
            <a:ext cx="5184576" cy="5205315"/>
          </a:xfrm>
          <a:prstGeom prst="rect">
            <a:avLst/>
          </a:prstGeom>
          <a:noFill/>
        </p:spPr>
      </p:pic>
      <p:pic>
        <p:nvPicPr>
          <p:cNvPr id="5" name="Mihail-Glinka-Pol_ka-D-minor(muzofon.com) - коп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Ответы@Mail.Ru: Полька (танец) - какова его история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4704511" cy="61813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толице О танцах в Беларус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39978"/>
            <a:ext cx="5426640" cy="57382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72066" y="6429396"/>
            <a:ext cx="2237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Выполнила Морозова Н.С.</a:t>
            </a:r>
            <a:endParaRPr lang="ru-RU" sz="1400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9</Words>
  <Application>Microsoft Office PowerPoint</Application>
  <PresentationFormat>Экран (4:3)</PresentationFormat>
  <Paragraphs>2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Полька -  чешский народный танец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Полька -  чешский народный танец</dc:title>
  <dc:creator>User</dc:creator>
  <cp:lastModifiedBy>Home</cp:lastModifiedBy>
  <cp:revision>2</cp:revision>
  <dcterms:created xsi:type="dcterms:W3CDTF">2014-09-30T16:25:23Z</dcterms:created>
  <dcterms:modified xsi:type="dcterms:W3CDTF">2014-10-14T17:06:28Z</dcterms:modified>
</cp:coreProperties>
</file>