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FA78-C347-43D1-8D53-6E5EF562A183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8B7D-A074-4A89-98AF-891FFD8E74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FA78-C347-43D1-8D53-6E5EF562A183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8B7D-A074-4A89-98AF-891FFD8E74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FA78-C347-43D1-8D53-6E5EF562A183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8B7D-A074-4A89-98AF-891FFD8E74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FA78-C347-43D1-8D53-6E5EF562A183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8B7D-A074-4A89-98AF-891FFD8E74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FA78-C347-43D1-8D53-6E5EF562A183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5858B7D-A074-4A89-98AF-891FFD8E74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FA78-C347-43D1-8D53-6E5EF562A183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8B7D-A074-4A89-98AF-891FFD8E74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FA78-C347-43D1-8D53-6E5EF562A183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8B7D-A074-4A89-98AF-891FFD8E74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FA78-C347-43D1-8D53-6E5EF562A183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8B7D-A074-4A89-98AF-891FFD8E74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FA78-C347-43D1-8D53-6E5EF562A183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8B7D-A074-4A89-98AF-891FFD8E74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FA78-C347-43D1-8D53-6E5EF562A183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8B7D-A074-4A89-98AF-891FFD8E74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FA78-C347-43D1-8D53-6E5EF562A183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8B7D-A074-4A89-98AF-891FFD8E74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7FCFA78-C347-43D1-8D53-6E5EF562A183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5858B7D-A074-4A89-98AF-891FFD8E747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Users\Home\Desktop\Mihail-Glinka-Pol_ka-D-minor(muzofon.com)%20-%20&#1082;&#1086;&#1087;&#1080;&#1103;.mp3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Полька -  чешский народный танец</a:t>
            </a:r>
            <a:endParaRPr lang="ru-RU" sz="3200" dirty="0"/>
          </a:p>
        </p:txBody>
      </p:sp>
      <p:pic>
        <p:nvPicPr>
          <p:cNvPr id="11266" name="Picture 2" descr="ТАНЦЕВАЛЬНАЯ МУЗЫКА ДЛЯ ДЕТЕЙ (Страница 137) MP3SORT.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1340768"/>
            <a:ext cx="5184576" cy="5205315"/>
          </a:xfrm>
          <a:prstGeom prst="rect">
            <a:avLst/>
          </a:prstGeom>
          <a:noFill/>
        </p:spPr>
      </p:pic>
      <p:pic>
        <p:nvPicPr>
          <p:cNvPr id="5" name="Mihail-Glinka-Pol_ka-D-minor(muzofon.com) - копия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1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Ответы@Mail.Ru: Полька (танец) - какова его история?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476672"/>
            <a:ext cx="4704511" cy="6181304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5000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столице О танцах в Беларус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439978"/>
            <a:ext cx="5426640" cy="5738237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072066" y="6429396"/>
            <a:ext cx="22374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Выполнила Морозова Н.С.</a:t>
            </a:r>
            <a:endParaRPr lang="ru-RU" sz="1400" dirty="0"/>
          </a:p>
        </p:txBody>
      </p:sp>
    </p:spTree>
  </p:cSld>
  <p:clrMapOvr>
    <a:masterClrMapping/>
  </p:clrMapOvr>
  <p:transition advClick="0" advTm="12000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</TotalTime>
  <Words>9</Words>
  <Application>Microsoft Office PowerPoint</Application>
  <PresentationFormat>Экран (4:3)</PresentationFormat>
  <Paragraphs>2</Paragraphs>
  <Slides>3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Апекс</vt:lpstr>
      <vt:lpstr>Полька -  чешский народный танец</vt:lpstr>
      <vt:lpstr>Слайд 2</vt:lpstr>
      <vt:lpstr>Слайд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Полька -  чешский народный танец</dc:title>
  <dc:creator>User</dc:creator>
  <cp:lastModifiedBy>Home</cp:lastModifiedBy>
  <cp:revision>2</cp:revision>
  <dcterms:created xsi:type="dcterms:W3CDTF">2014-09-30T16:25:23Z</dcterms:created>
  <dcterms:modified xsi:type="dcterms:W3CDTF">2014-10-14T17:06:28Z</dcterms:modified>
</cp:coreProperties>
</file>