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99"/>
    <a:srgbClr val="FF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2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4758-83BB-4235-B49D-0F0A37B40E39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7E408-6306-4486-9BB3-E9E934414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newsflash/>
    <p:sndAc>
      <p:stSnd loop="1">
        <p:snd r:embed="rId2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8504-3A22-4E93-BCEF-60227210B230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6BBA-4058-4966-A81E-6472EE1D36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47FE-BF41-4F3A-B6D6-B9E2B124E763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4D2F-5C19-4218-B1BA-4B95332781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5E0F-B182-438F-AFD6-FB360FD32A5F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CEBE-6834-4F1D-8DA1-63C19945B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2EBD-4A92-4CDC-BF34-5A9E0F7C7E54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59B7-6AEF-47CB-A115-296F2E4D9E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newsflash/>
    <p:sndAc>
      <p:stSnd loop="1">
        <p:snd r:embed="rId2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E324-0382-4DC7-B66D-854866723329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2C87-334B-4CB2-9FC7-97C4DD6E0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9FE4-3DF8-4080-922D-F5962A1F6531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F6E0-F3BC-4545-9FD7-971A6879E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85B0-982A-416F-9CAB-E3DA171C744C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D5FB-EECE-489B-ACC7-9847B5B9D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470D-4AD4-40F0-9331-5E9A7021466D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4D2A-70C0-4F9A-8AF7-62071B206B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BF3F-F777-48EA-89EE-A9BB4492FC88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A25E-1D7D-4DE3-839C-AABFCDD6C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C29E2-192E-4EB8-97EC-515DE25CF37B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7FAB0-B12A-4C05-A01D-103C405113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5000">
    <p:newsflash/>
    <p:sndAc>
      <p:stSnd loop="1"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5D0E14F-9F21-4E13-98CF-EB3A60F8779C}" type="datetimeFigureOut">
              <a:rPr lang="ru-RU"/>
              <a:pPr>
                <a:defRPr/>
              </a:pPr>
              <a:t>26.04.2015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682AF19-559C-4CC0-BB6F-587A85697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45" r:id="rId2"/>
    <p:sldLayoutId id="2147484254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5" r:id="rId9"/>
    <p:sldLayoutId id="2147484251" r:id="rId10"/>
    <p:sldLayoutId id="2147484252" r:id="rId11"/>
  </p:sldLayoutIdLst>
  <p:transition spd="slow" advTm="5000">
    <p:newsflash/>
    <p:sndAc>
      <p:stSnd loop="1"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.png"/><Relationship Id="rId3" Type="http://schemas.openxmlformats.org/officeDocument/2006/relationships/audio" Target="../media/audio8.wav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3.png"/><Relationship Id="rId5" Type="http://schemas.openxmlformats.org/officeDocument/2006/relationships/image" Target="../media/image17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L="63500" marR="0" eaLnBrk="1" hangingPunct="1"/>
            <a:endParaRPr lang="ru-RU" smtClean="0"/>
          </a:p>
        </p:txBody>
      </p:sp>
      <p:pic>
        <p:nvPicPr>
          <p:cNvPr id="5124" name="Рисунок 3" descr="brushes-winter-snow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71480"/>
            <a:ext cx="812074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+mn-lt"/>
                <a:cs typeface="+mn-cs"/>
              </a:rPr>
              <a:t> Что такое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+mn-lt"/>
                <a:cs typeface="+mn-cs"/>
              </a:rPr>
              <a:t>снег?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491F0680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42875" y="5000625"/>
            <a:ext cx="8858250" cy="1108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solidFill>
                  <a:schemeClr val="accent1"/>
                </a:solidFill>
              </a:rPr>
              <a:t>Романова Эльвира Наилевна, воспитатель МБДОУ детский сад общеразвивающего вида №42 «Малинка»</a:t>
            </a:r>
            <a:endParaRPr lang="ru-RU" sz="2200" i="1">
              <a:solidFill>
                <a:schemeClr val="accent1"/>
              </a:solidFill>
            </a:endParaRPr>
          </a:p>
          <a:p>
            <a:r>
              <a:rPr lang="ru-RU" sz="2200" b="1" i="1">
                <a:solidFill>
                  <a:schemeClr val="accent1"/>
                </a:solidFill>
              </a:rPr>
              <a:t>                                       Старый Оскол 2015 г.</a:t>
            </a:r>
          </a:p>
        </p:txBody>
      </p:sp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1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uzon.org/uploads/posts/2008-02/1202149289_kolybe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836712"/>
            <a:ext cx="3816424" cy="3810000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028" name="Picture 4" descr="http://voshodka.ru/uploads/posts/2012-02/1328531353_ozi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836712"/>
            <a:ext cx="3809563" cy="3742185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468313" y="5084763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Как шубой укрывает снег землю. Снег не пропускает исходящее от земли тепло. Под ним не замерзают травы, посевы. Мелкие зверюшки согреваются в своих норках, плохо им, когда долго не ложится снежный покров.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0C5AC9FC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russchool.ucoz.com/_ld/3/622375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1412776"/>
            <a:ext cx="5328592" cy="4608512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867400" y="2492375"/>
            <a:ext cx="2881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Во время оттепели, когда снег начинает таять из снега легко лепить фигурки зверей, снежную бабу, играть в снежки, сооружать крепости.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37BACC9B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7" grpId="0"/>
      <p:bldP spid="2150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ziemassvetki.ucoz.lv/_ph/4/7165675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268760"/>
            <a:ext cx="3960440" cy="3672408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29700" name="Picture 4" descr="http://abunda.ru/uploads/posts/2010-08/1281525022_018_26490_beautiful_snow_sculptures_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340768"/>
            <a:ext cx="4170065" cy="3528392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39750" y="5589588"/>
            <a:ext cx="813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Взрослые проводят различные фестивали и конкурсы снежных скульптур.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E010931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3fd44_f5330014_XL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2426" y="980728"/>
            <a:ext cx="5832648" cy="5154757"/>
          </a:xfrm>
          <a:prstGeom prst="round2Diag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 useBgFill="1"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443663" y="2852738"/>
            <a:ext cx="2520950" cy="13239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</a:rPr>
              <a:t>В холодное время года вместо дождя идет снег.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BE89535E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395288" y="476250"/>
            <a:ext cx="54721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</a:rPr>
              <a:t>Как образуется  снег?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300663"/>
            <a:ext cx="6227763" cy="15573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5538"/>
            <a:ext cx="6227763" cy="4175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3" name="Picture 6" descr="http://openclipart.org/image/800px/svg_to_png/18893/sivvus_weather_symbols_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196975"/>
            <a:ext cx="199072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openclipart.org/image/800px/svg_to_png/18893/sivvus_weather_symbols_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1268413"/>
            <a:ext cx="252095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971550" y="4724400"/>
            <a:ext cx="338138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971550" y="4076700"/>
            <a:ext cx="338138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971550" y="3500438"/>
            <a:ext cx="338138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971550" y="2997200"/>
            <a:ext cx="338138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971550" y="2349500"/>
            <a:ext cx="338138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Стрелка вверх 33"/>
          <p:cNvSpPr/>
          <p:nvPr/>
        </p:nvSpPr>
        <p:spPr>
          <a:xfrm>
            <a:off x="323850" y="2852738"/>
            <a:ext cx="484188" cy="19446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4140200" y="2636838"/>
            <a:ext cx="412750" cy="3603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643438" y="3429000"/>
            <a:ext cx="412750" cy="360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4643438" y="2708275"/>
            <a:ext cx="412750" cy="4333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Равнобедренный треугольник 37"/>
          <p:cNvSpPr/>
          <p:nvPr/>
        </p:nvSpPr>
        <p:spPr>
          <a:xfrm flipV="1">
            <a:off x="4211638" y="3357563"/>
            <a:ext cx="341312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Стрелка вниз 39"/>
          <p:cNvSpPr/>
          <p:nvPr/>
        </p:nvSpPr>
        <p:spPr>
          <a:xfrm>
            <a:off x="3419475" y="2997200"/>
            <a:ext cx="485775" cy="16986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86" name="TextBox 40"/>
          <p:cNvSpPr txBox="1">
            <a:spLocks noChangeArrowheads="1"/>
          </p:cNvSpPr>
          <p:nvPr/>
        </p:nvSpPr>
        <p:spPr bwMode="auto">
          <a:xfrm>
            <a:off x="6227763" y="1773238"/>
            <a:ext cx="266541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7030A0"/>
                </a:solidFill>
              </a:rPr>
              <a:t>Водяной пар поднимаясь высоко в небо, где очень холодно, начинает замерзать и превращается  в крохотные ледяные кристаллики. Эти кристаллики начинают перемещаться в воздухе во всех направлениях. Постепенно кристаллики прилипают друг к другу, а когда становятся большими, они начинают медленно опускаться к земле. Это и есть снежинки..</a:t>
            </a:r>
          </a:p>
        </p:txBody>
      </p:sp>
      <p:sp>
        <p:nvSpPr>
          <p:cNvPr id="42" name="16-конечная звезда 41"/>
          <p:cNvSpPr/>
          <p:nvPr/>
        </p:nvSpPr>
        <p:spPr>
          <a:xfrm>
            <a:off x="4572000" y="5157788"/>
            <a:ext cx="484188" cy="409575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16-конечная звезда 42"/>
          <p:cNvSpPr/>
          <p:nvPr/>
        </p:nvSpPr>
        <p:spPr>
          <a:xfrm>
            <a:off x="3779838" y="5084763"/>
            <a:ext cx="554037" cy="4826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16-конечная звезда 43"/>
          <p:cNvSpPr/>
          <p:nvPr/>
        </p:nvSpPr>
        <p:spPr>
          <a:xfrm>
            <a:off x="4140200" y="5095875"/>
            <a:ext cx="554038" cy="4826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16-конечная звезда 44"/>
          <p:cNvSpPr/>
          <p:nvPr/>
        </p:nvSpPr>
        <p:spPr>
          <a:xfrm>
            <a:off x="5076825" y="5013325"/>
            <a:ext cx="554038" cy="482600"/>
          </a:xfrm>
          <a:prstGeom prst="star1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2195513" y="1700213"/>
            <a:ext cx="977900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55B910D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cb94_34b7b8f3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825" y="692150"/>
            <a:ext cx="1790700" cy="1489075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" name="Рисунок 2" descr="187481_18618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765175"/>
            <a:ext cx="1831975" cy="1439863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4" name="Рисунок 3" descr="37769d5f98d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2781300"/>
            <a:ext cx="1655763" cy="152400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11413" y="765175"/>
            <a:ext cx="1800225" cy="1397000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7" name="Рисунок 6" descr="w050207a04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875463" y="836613"/>
            <a:ext cx="1657350" cy="1368425"/>
          </a:xfrm>
          <a:prstGeom prst="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6388" name="Picture 4" descr="http://im4-tub-ua.yandex.net/i?id=237195639-51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5013325"/>
            <a:ext cx="1582737" cy="1573213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6390" name="Picture 6" descr="http://im8-tub-ua.yandex.net/i?id=112832941-11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4941888"/>
            <a:ext cx="1790700" cy="1571625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6392" name="Picture 8" descr="http://im5-tub-ua.yandex.net/i?id=447471816-15-72&amp;n=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48488" y="2781300"/>
            <a:ext cx="1571625" cy="1500188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16394" name="Picture 10" descr="http://im8-tub-ua.yandex.net/i?id=390285360-59-72&amp;n=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19925" y="5013325"/>
            <a:ext cx="1576388" cy="1435100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2268538" y="2636838"/>
            <a:ext cx="44640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Ученые выделили девять основных форм снежинок и дали им названия: пластинка, звездочка, столбик, игла, лучик, еж, запонка, снежинка оледенелая, снежинка круповидная.</a:t>
            </a: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A8ED61DE.wav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ms.mts.ru:8080/datas1/000/002/723/2723216_thumb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765175"/>
            <a:ext cx="4392613" cy="5616575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148263" y="3213100"/>
            <a:ext cx="36718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Все снежинки бесцветные, но они кажутся нам белыми, потому что грани снежинки отражают свет.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A201DF47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quatech.kiev.ua/wp-content/gallery/1/1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5040560" cy="5112568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08625" y="2060575"/>
            <a:ext cx="316706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Есть даже такая наука, которая изучает свойства снега и льда, называется она Гляциология. Ученые гляциологи делают портреты снежинок. Сфотографировать снежинку можно только специальным фотоаппаратом, такие имеются только у гляциологов.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5D4E9AE6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925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925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direkhaber.com_5bvuzdvc3ftvss55e0reuk5511_35f68e1c-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67544" y="1196752"/>
            <a:ext cx="5112568" cy="4873724"/>
          </a:xfrm>
          <a:prstGeom prst="round2DiagRect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724525" y="1700213"/>
            <a:ext cx="28797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</a:rPr>
              <a:t>Человеком, который всю жизнь посвятил изучению снежинок стал Уилсон Бентли. Он первый заснял снежный кристаллик на пленку. Известный как «Человек- снежинка», он сделал более пяти тысяч фото снежинок. В 19 веке он получил международное признание за свою работу в сфере микрофотографии.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61AF2385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amic.ru/images/gallery_04-2011/640.win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5112568" cy="5040560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651500" y="2276475"/>
            <a:ext cx="30972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</a:rPr>
              <a:t>Снег очень изменчивый по своему состоянию. Он может быть мокрым и сухим. Сухой пушистый снег легко переносится ветром, словно метлой снежную пыль поднимает. Так и называют ветер со снегом метелью. Иногда, в народе, метель называют вьюгой.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142F4B8E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925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925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6-tub-ua.yandex.net/i?id=425555136-6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836712"/>
            <a:ext cx="4104456" cy="3312368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24580" name="Picture 4" descr="http://2hp.com.ua/files/news_photos/14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356992"/>
            <a:ext cx="4205136" cy="3168352"/>
          </a:xfrm>
          <a:prstGeom prst="round2Diag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68313" y="4652963"/>
            <a:ext cx="35274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Но вот отшумела метель и на улице оставила наметенные ветром большие кучи снега – сугробы.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787900" y="1196975"/>
            <a:ext cx="37449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Если снегопад и метель идут несколько дней, то сугробы могут образовать снежные заносы, преграждающие путь машинам и поездам.</a:t>
            </a: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F1C7D6C4.wav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95775" y="3152775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newsflash/>
    <p:sndAc>
      <p:stSnd loop="1"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2" grpId="0"/>
      <p:bldP spid="174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378</Words>
  <Application>Microsoft Office PowerPoint</Application>
  <PresentationFormat>Экран (4:3)</PresentationFormat>
  <Paragraphs>17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Эльвира</dc:creator>
  <dcterms:created xsi:type="dcterms:W3CDTF">2013-03-12T20:12:12Z</dcterms:created>
  <dcterms:modified xsi:type="dcterms:W3CDTF">2015-04-26T14:31:49Z</dcterms:modified>
</cp:coreProperties>
</file>