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809A79-3BF7-44AD-9CE4-AA69E8D7C694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21153D-323E-4113-BA6D-95AF73DFE69E}">
      <dgm:prSet phldrT="[Текст]"/>
      <dgm:spPr/>
      <dgm:t>
        <a:bodyPr/>
        <a:lstStyle/>
        <a:p>
          <a:r>
            <a:rPr lang="ru-RU" dirty="0" smtClean="0"/>
            <a:t>На бытовые сюжеты</a:t>
          </a:r>
          <a:endParaRPr lang="ru-RU" dirty="0"/>
        </a:p>
      </dgm:t>
    </dgm:pt>
    <dgm:pt modelId="{D678768C-C918-4AAD-99D4-A3B48C683DC3}" type="parTrans" cxnId="{BC6AD9CA-4143-404B-9434-A1399BEF7F89}">
      <dgm:prSet/>
      <dgm:spPr/>
      <dgm:t>
        <a:bodyPr/>
        <a:lstStyle/>
        <a:p>
          <a:endParaRPr lang="ru-RU"/>
        </a:p>
      </dgm:t>
    </dgm:pt>
    <dgm:pt modelId="{86E39F9D-CA54-406C-8C83-53C3964E54A4}" type="sibTrans" cxnId="{BC6AD9CA-4143-404B-9434-A1399BEF7F89}">
      <dgm:prSet/>
      <dgm:spPr/>
      <dgm:t>
        <a:bodyPr/>
        <a:lstStyle/>
        <a:p>
          <a:endParaRPr lang="ru-RU"/>
        </a:p>
      </dgm:t>
    </dgm:pt>
    <dgm:pt modelId="{2F97A184-36E3-4077-8410-7CA6DE00CC2F}">
      <dgm:prSet phldrT="[Текст]"/>
      <dgm:spPr/>
      <dgm:t>
        <a:bodyPr/>
        <a:lstStyle/>
        <a:p>
          <a:r>
            <a:rPr lang="ru-RU" dirty="0" smtClean="0"/>
            <a:t>Производственные и общественные темы</a:t>
          </a:r>
          <a:endParaRPr lang="ru-RU" dirty="0"/>
        </a:p>
      </dgm:t>
    </dgm:pt>
    <dgm:pt modelId="{E68C7D6B-5A65-4832-866A-79F20848F023}" type="parTrans" cxnId="{93819C50-BAF3-4E12-849E-9AEC0C90F8C4}">
      <dgm:prSet/>
      <dgm:spPr/>
      <dgm:t>
        <a:bodyPr/>
        <a:lstStyle/>
        <a:p>
          <a:endParaRPr lang="ru-RU"/>
        </a:p>
      </dgm:t>
    </dgm:pt>
    <dgm:pt modelId="{8D3D6CCD-88D1-4A2E-B3BE-3954AA9BEC38}" type="sibTrans" cxnId="{93819C50-BAF3-4E12-849E-9AEC0C90F8C4}">
      <dgm:prSet/>
      <dgm:spPr/>
      <dgm:t>
        <a:bodyPr/>
        <a:lstStyle/>
        <a:p>
          <a:endParaRPr lang="ru-RU"/>
        </a:p>
      </dgm:t>
    </dgm:pt>
    <dgm:pt modelId="{B78236BA-B772-4E97-8220-FFA6BD17D8BE}">
      <dgm:prSet phldrT="[Текст]"/>
      <dgm:spPr/>
      <dgm:t>
        <a:bodyPr/>
        <a:lstStyle/>
        <a:p>
          <a:r>
            <a:rPr lang="ru-RU" dirty="0" smtClean="0"/>
            <a:t>Героико-патриотические темы</a:t>
          </a:r>
          <a:endParaRPr lang="ru-RU" dirty="0"/>
        </a:p>
      </dgm:t>
    </dgm:pt>
    <dgm:pt modelId="{C2BD7776-1CC2-4BF4-ADC4-6EFC2A25D54A}" type="parTrans" cxnId="{B31D40F7-83A5-47CD-B2A4-8B62C99D0765}">
      <dgm:prSet/>
      <dgm:spPr/>
      <dgm:t>
        <a:bodyPr/>
        <a:lstStyle/>
        <a:p>
          <a:endParaRPr lang="ru-RU"/>
        </a:p>
      </dgm:t>
    </dgm:pt>
    <dgm:pt modelId="{31881D43-C6CE-4166-B51E-66EB1ADD78AD}" type="sibTrans" cxnId="{B31D40F7-83A5-47CD-B2A4-8B62C99D0765}">
      <dgm:prSet/>
      <dgm:spPr/>
      <dgm:t>
        <a:bodyPr/>
        <a:lstStyle/>
        <a:p>
          <a:endParaRPr lang="ru-RU"/>
        </a:p>
      </dgm:t>
    </dgm:pt>
    <dgm:pt modelId="{C364D3AA-E46C-4F27-94D8-A45DE22D8C23}">
      <dgm:prSet phldrT="[Текст]"/>
      <dgm:spPr/>
      <dgm:t>
        <a:bodyPr/>
        <a:lstStyle/>
        <a:p>
          <a:r>
            <a:rPr lang="ru-RU" dirty="0" smtClean="0"/>
            <a:t>Литературные темы, радио, теле, кино-передачи</a:t>
          </a:r>
          <a:endParaRPr lang="ru-RU" dirty="0"/>
        </a:p>
      </dgm:t>
    </dgm:pt>
    <dgm:pt modelId="{13ADCB2C-25D2-4E01-A41F-6D8D142B2565}" type="parTrans" cxnId="{DEC90FFE-D8BD-45CA-82B8-1D8ECA20A1D4}">
      <dgm:prSet/>
      <dgm:spPr/>
      <dgm:t>
        <a:bodyPr/>
        <a:lstStyle/>
        <a:p>
          <a:endParaRPr lang="ru-RU"/>
        </a:p>
      </dgm:t>
    </dgm:pt>
    <dgm:pt modelId="{F219F054-1346-4AAD-82CC-72F9F70B01E5}" type="sibTrans" cxnId="{DEC90FFE-D8BD-45CA-82B8-1D8ECA20A1D4}">
      <dgm:prSet/>
      <dgm:spPr/>
      <dgm:t>
        <a:bodyPr/>
        <a:lstStyle/>
        <a:p>
          <a:endParaRPr lang="ru-RU"/>
        </a:p>
      </dgm:t>
    </dgm:pt>
    <dgm:pt modelId="{C6E387B9-6073-4C76-A197-CE3A431C93D3}">
      <dgm:prSet phldrT="[Текст]"/>
      <dgm:spPr/>
      <dgm:t>
        <a:bodyPr/>
        <a:lstStyle/>
        <a:p>
          <a:r>
            <a:rPr lang="ru-RU" dirty="0" smtClean="0"/>
            <a:t>«Режиссёрские» темы</a:t>
          </a:r>
          <a:endParaRPr lang="ru-RU" dirty="0"/>
        </a:p>
      </dgm:t>
    </dgm:pt>
    <dgm:pt modelId="{265317C6-DC95-4DFB-A1F2-67850EB323A7}" type="parTrans" cxnId="{B69109B9-753A-4226-A565-67AB99943F52}">
      <dgm:prSet/>
      <dgm:spPr/>
      <dgm:t>
        <a:bodyPr/>
        <a:lstStyle/>
        <a:p>
          <a:endParaRPr lang="ru-RU"/>
        </a:p>
      </dgm:t>
    </dgm:pt>
    <dgm:pt modelId="{EA857859-6827-452C-9A8A-880215A6B103}" type="sibTrans" cxnId="{B69109B9-753A-4226-A565-67AB99943F52}">
      <dgm:prSet/>
      <dgm:spPr/>
      <dgm:t>
        <a:bodyPr/>
        <a:lstStyle/>
        <a:p>
          <a:endParaRPr lang="ru-RU"/>
        </a:p>
      </dgm:t>
    </dgm:pt>
    <dgm:pt modelId="{9F7B3B1F-47C0-441E-BB30-C11EB29FE66B}" type="pres">
      <dgm:prSet presAssocID="{1D809A79-3BF7-44AD-9CE4-AA69E8D7C694}" presName="cycle" presStyleCnt="0">
        <dgm:presLayoutVars>
          <dgm:dir/>
          <dgm:resizeHandles val="exact"/>
        </dgm:presLayoutVars>
      </dgm:prSet>
      <dgm:spPr/>
    </dgm:pt>
    <dgm:pt modelId="{EE176361-5C95-427B-958E-6F1DA278FB36}" type="pres">
      <dgm:prSet presAssocID="{8A21153D-323E-4113-BA6D-95AF73DFE69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6D2106-479C-426F-A498-1F6192B1960C}" type="pres">
      <dgm:prSet presAssocID="{8A21153D-323E-4113-BA6D-95AF73DFE69E}" presName="spNode" presStyleCnt="0"/>
      <dgm:spPr/>
    </dgm:pt>
    <dgm:pt modelId="{3F28EA58-8363-4292-AD4A-619657EA72E8}" type="pres">
      <dgm:prSet presAssocID="{86E39F9D-CA54-406C-8C83-53C3964E54A4}" presName="sibTrans" presStyleLbl="sibTrans1D1" presStyleIdx="0" presStyleCnt="5"/>
      <dgm:spPr/>
    </dgm:pt>
    <dgm:pt modelId="{5C053373-5067-4D65-9E91-0CCB236E3009}" type="pres">
      <dgm:prSet presAssocID="{2F97A184-36E3-4077-8410-7CA6DE00CC2F}" presName="node" presStyleLbl="node1" presStyleIdx="1" presStyleCnt="5">
        <dgm:presLayoutVars>
          <dgm:bulletEnabled val="1"/>
        </dgm:presLayoutVars>
      </dgm:prSet>
      <dgm:spPr/>
    </dgm:pt>
    <dgm:pt modelId="{1A6E8A08-4F6A-4F61-A6DA-9DCE35190E60}" type="pres">
      <dgm:prSet presAssocID="{2F97A184-36E3-4077-8410-7CA6DE00CC2F}" presName="spNode" presStyleCnt="0"/>
      <dgm:spPr/>
    </dgm:pt>
    <dgm:pt modelId="{479A2307-83E0-4317-89BB-A1434DF38E81}" type="pres">
      <dgm:prSet presAssocID="{8D3D6CCD-88D1-4A2E-B3BE-3954AA9BEC38}" presName="sibTrans" presStyleLbl="sibTrans1D1" presStyleIdx="1" presStyleCnt="5"/>
      <dgm:spPr/>
    </dgm:pt>
    <dgm:pt modelId="{F9E38D3A-9494-4921-AC5F-3246B867D5D7}" type="pres">
      <dgm:prSet presAssocID="{B78236BA-B772-4E97-8220-FFA6BD17D8B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789CF-D55D-4F8E-866F-41BA91628886}" type="pres">
      <dgm:prSet presAssocID="{B78236BA-B772-4E97-8220-FFA6BD17D8BE}" presName="spNode" presStyleCnt="0"/>
      <dgm:spPr/>
    </dgm:pt>
    <dgm:pt modelId="{3C8EE833-404F-4230-9942-26DBFB0FE194}" type="pres">
      <dgm:prSet presAssocID="{31881D43-C6CE-4166-B51E-66EB1ADD78AD}" presName="sibTrans" presStyleLbl="sibTrans1D1" presStyleIdx="2" presStyleCnt="5"/>
      <dgm:spPr/>
    </dgm:pt>
    <dgm:pt modelId="{0661149E-A091-441B-A659-D55EA3D8E3CA}" type="pres">
      <dgm:prSet presAssocID="{C364D3AA-E46C-4F27-94D8-A45DE22D8C2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E3FC57-242F-4039-BB51-8ECC8E376CC4}" type="pres">
      <dgm:prSet presAssocID="{C364D3AA-E46C-4F27-94D8-A45DE22D8C23}" presName="spNode" presStyleCnt="0"/>
      <dgm:spPr/>
    </dgm:pt>
    <dgm:pt modelId="{27859D4D-B490-405A-AE41-73E85D94FC82}" type="pres">
      <dgm:prSet presAssocID="{F219F054-1346-4AAD-82CC-72F9F70B01E5}" presName="sibTrans" presStyleLbl="sibTrans1D1" presStyleIdx="3" presStyleCnt="5"/>
      <dgm:spPr/>
    </dgm:pt>
    <dgm:pt modelId="{559183B6-FDFF-4A4F-8017-60D548FAB1DC}" type="pres">
      <dgm:prSet presAssocID="{C6E387B9-6073-4C76-A197-CE3A431C93D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5E9A4A-1AC9-4EE0-907D-10B56D1B318A}" type="pres">
      <dgm:prSet presAssocID="{C6E387B9-6073-4C76-A197-CE3A431C93D3}" presName="spNode" presStyleCnt="0"/>
      <dgm:spPr/>
    </dgm:pt>
    <dgm:pt modelId="{24EBB901-33EA-41A3-AD76-350001E870A6}" type="pres">
      <dgm:prSet presAssocID="{EA857859-6827-452C-9A8A-880215A6B103}" presName="sibTrans" presStyleLbl="sibTrans1D1" presStyleIdx="4" presStyleCnt="5"/>
      <dgm:spPr/>
    </dgm:pt>
  </dgm:ptLst>
  <dgm:cxnLst>
    <dgm:cxn modelId="{93819C50-BAF3-4E12-849E-9AEC0C90F8C4}" srcId="{1D809A79-3BF7-44AD-9CE4-AA69E8D7C694}" destId="{2F97A184-36E3-4077-8410-7CA6DE00CC2F}" srcOrd="1" destOrd="0" parTransId="{E68C7D6B-5A65-4832-866A-79F20848F023}" sibTransId="{8D3D6CCD-88D1-4A2E-B3BE-3954AA9BEC38}"/>
    <dgm:cxn modelId="{0FDEEABE-CFC7-43AA-8A5C-5839E40DC022}" type="presOf" srcId="{31881D43-C6CE-4166-B51E-66EB1ADD78AD}" destId="{3C8EE833-404F-4230-9942-26DBFB0FE194}" srcOrd="0" destOrd="0" presId="urn:microsoft.com/office/officeart/2005/8/layout/cycle6"/>
    <dgm:cxn modelId="{A901A9DF-5642-4219-84EA-A582B7BBD54D}" type="presOf" srcId="{C364D3AA-E46C-4F27-94D8-A45DE22D8C23}" destId="{0661149E-A091-441B-A659-D55EA3D8E3CA}" srcOrd="0" destOrd="0" presId="urn:microsoft.com/office/officeart/2005/8/layout/cycle6"/>
    <dgm:cxn modelId="{3771B07F-718C-476F-8A89-F13A5DA76802}" type="presOf" srcId="{1D809A79-3BF7-44AD-9CE4-AA69E8D7C694}" destId="{9F7B3B1F-47C0-441E-BB30-C11EB29FE66B}" srcOrd="0" destOrd="0" presId="urn:microsoft.com/office/officeart/2005/8/layout/cycle6"/>
    <dgm:cxn modelId="{9C8CE950-3D2E-40D0-BA4F-532BD489A056}" type="presOf" srcId="{8A21153D-323E-4113-BA6D-95AF73DFE69E}" destId="{EE176361-5C95-427B-958E-6F1DA278FB36}" srcOrd="0" destOrd="0" presId="urn:microsoft.com/office/officeart/2005/8/layout/cycle6"/>
    <dgm:cxn modelId="{1AF3FDE8-1DA4-4933-A50D-ED6C92BFC2D7}" type="presOf" srcId="{C6E387B9-6073-4C76-A197-CE3A431C93D3}" destId="{559183B6-FDFF-4A4F-8017-60D548FAB1DC}" srcOrd="0" destOrd="0" presId="urn:microsoft.com/office/officeart/2005/8/layout/cycle6"/>
    <dgm:cxn modelId="{346B28D5-F765-43BA-BA1C-94696E7B9065}" type="presOf" srcId="{B78236BA-B772-4E97-8220-FFA6BD17D8BE}" destId="{F9E38D3A-9494-4921-AC5F-3246B867D5D7}" srcOrd="0" destOrd="0" presId="urn:microsoft.com/office/officeart/2005/8/layout/cycle6"/>
    <dgm:cxn modelId="{B31D40F7-83A5-47CD-B2A4-8B62C99D0765}" srcId="{1D809A79-3BF7-44AD-9CE4-AA69E8D7C694}" destId="{B78236BA-B772-4E97-8220-FFA6BD17D8BE}" srcOrd="2" destOrd="0" parTransId="{C2BD7776-1CC2-4BF4-ADC4-6EFC2A25D54A}" sibTransId="{31881D43-C6CE-4166-B51E-66EB1ADD78AD}"/>
    <dgm:cxn modelId="{B69109B9-753A-4226-A565-67AB99943F52}" srcId="{1D809A79-3BF7-44AD-9CE4-AA69E8D7C694}" destId="{C6E387B9-6073-4C76-A197-CE3A431C93D3}" srcOrd="4" destOrd="0" parTransId="{265317C6-DC95-4DFB-A1F2-67850EB323A7}" sibTransId="{EA857859-6827-452C-9A8A-880215A6B103}"/>
    <dgm:cxn modelId="{65000CF9-DF08-4B60-8B15-76C9C46BC4D3}" type="presOf" srcId="{8D3D6CCD-88D1-4A2E-B3BE-3954AA9BEC38}" destId="{479A2307-83E0-4317-89BB-A1434DF38E81}" srcOrd="0" destOrd="0" presId="urn:microsoft.com/office/officeart/2005/8/layout/cycle6"/>
    <dgm:cxn modelId="{F4A7991E-BA4A-4606-8796-288D57571EC6}" type="presOf" srcId="{EA857859-6827-452C-9A8A-880215A6B103}" destId="{24EBB901-33EA-41A3-AD76-350001E870A6}" srcOrd="0" destOrd="0" presId="urn:microsoft.com/office/officeart/2005/8/layout/cycle6"/>
    <dgm:cxn modelId="{D5AEAB3D-9DB2-4FAD-B296-5FBCB21FED17}" type="presOf" srcId="{2F97A184-36E3-4077-8410-7CA6DE00CC2F}" destId="{5C053373-5067-4D65-9E91-0CCB236E3009}" srcOrd="0" destOrd="0" presId="urn:microsoft.com/office/officeart/2005/8/layout/cycle6"/>
    <dgm:cxn modelId="{7B2472FA-0ABA-4B77-A3E4-C770026B48EE}" type="presOf" srcId="{F219F054-1346-4AAD-82CC-72F9F70B01E5}" destId="{27859D4D-B490-405A-AE41-73E85D94FC82}" srcOrd="0" destOrd="0" presId="urn:microsoft.com/office/officeart/2005/8/layout/cycle6"/>
    <dgm:cxn modelId="{DEC90FFE-D8BD-45CA-82B8-1D8ECA20A1D4}" srcId="{1D809A79-3BF7-44AD-9CE4-AA69E8D7C694}" destId="{C364D3AA-E46C-4F27-94D8-A45DE22D8C23}" srcOrd="3" destOrd="0" parTransId="{13ADCB2C-25D2-4E01-A41F-6D8D142B2565}" sibTransId="{F219F054-1346-4AAD-82CC-72F9F70B01E5}"/>
    <dgm:cxn modelId="{BC6AD9CA-4143-404B-9434-A1399BEF7F89}" srcId="{1D809A79-3BF7-44AD-9CE4-AA69E8D7C694}" destId="{8A21153D-323E-4113-BA6D-95AF73DFE69E}" srcOrd="0" destOrd="0" parTransId="{D678768C-C918-4AAD-99D4-A3B48C683DC3}" sibTransId="{86E39F9D-CA54-406C-8C83-53C3964E54A4}"/>
    <dgm:cxn modelId="{2EEDF5CE-7917-4A1D-A650-79CB8513018B}" type="presOf" srcId="{86E39F9D-CA54-406C-8C83-53C3964E54A4}" destId="{3F28EA58-8363-4292-AD4A-619657EA72E8}" srcOrd="0" destOrd="0" presId="urn:microsoft.com/office/officeart/2005/8/layout/cycle6"/>
    <dgm:cxn modelId="{50705D66-13DF-4886-9B34-79ECA8F9C40D}" type="presParOf" srcId="{9F7B3B1F-47C0-441E-BB30-C11EB29FE66B}" destId="{EE176361-5C95-427B-958E-6F1DA278FB36}" srcOrd="0" destOrd="0" presId="urn:microsoft.com/office/officeart/2005/8/layout/cycle6"/>
    <dgm:cxn modelId="{DA27C847-36D8-462B-B45D-58AB16E745E8}" type="presParOf" srcId="{9F7B3B1F-47C0-441E-BB30-C11EB29FE66B}" destId="{FF6D2106-479C-426F-A498-1F6192B1960C}" srcOrd="1" destOrd="0" presId="urn:microsoft.com/office/officeart/2005/8/layout/cycle6"/>
    <dgm:cxn modelId="{1D7B1E9A-09CE-4934-A4C3-312C71C17192}" type="presParOf" srcId="{9F7B3B1F-47C0-441E-BB30-C11EB29FE66B}" destId="{3F28EA58-8363-4292-AD4A-619657EA72E8}" srcOrd="2" destOrd="0" presId="urn:microsoft.com/office/officeart/2005/8/layout/cycle6"/>
    <dgm:cxn modelId="{8F4017E7-C338-49CB-B492-5AF4764D0DBE}" type="presParOf" srcId="{9F7B3B1F-47C0-441E-BB30-C11EB29FE66B}" destId="{5C053373-5067-4D65-9E91-0CCB236E3009}" srcOrd="3" destOrd="0" presId="urn:microsoft.com/office/officeart/2005/8/layout/cycle6"/>
    <dgm:cxn modelId="{57ADA6A6-AC81-477F-9CCF-99DAF081C3C9}" type="presParOf" srcId="{9F7B3B1F-47C0-441E-BB30-C11EB29FE66B}" destId="{1A6E8A08-4F6A-4F61-A6DA-9DCE35190E60}" srcOrd="4" destOrd="0" presId="urn:microsoft.com/office/officeart/2005/8/layout/cycle6"/>
    <dgm:cxn modelId="{1D5E723C-7086-4524-BA82-E621CB4BC68F}" type="presParOf" srcId="{9F7B3B1F-47C0-441E-BB30-C11EB29FE66B}" destId="{479A2307-83E0-4317-89BB-A1434DF38E81}" srcOrd="5" destOrd="0" presId="urn:microsoft.com/office/officeart/2005/8/layout/cycle6"/>
    <dgm:cxn modelId="{1A940729-DE4B-4D43-9E91-25C2BC6B9197}" type="presParOf" srcId="{9F7B3B1F-47C0-441E-BB30-C11EB29FE66B}" destId="{F9E38D3A-9494-4921-AC5F-3246B867D5D7}" srcOrd="6" destOrd="0" presId="urn:microsoft.com/office/officeart/2005/8/layout/cycle6"/>
    <dgm:cxn modelId="{A19678DE-422B-4DA8-A30B-74E9EE5310C6}" type="presParOf" srcId="{9F7B3B1F-47C0-441E-BB30-C11EB29FE66B}" destId="{092789CF-D55D-4F8E-866F-41BA91628886}" srcOrd="7" destOrd="0" presId="urn:microsoft.com/office/officeart/2005/8/layout/cycle6"/>
    <dgm:cxn modelId="{24ECB6A7-05C4-4CB0-84F1-BA4D8967D731}" type="presParOf" srcId="{9F7B3B1F-47C0-441E-BB30-C11EB29FE66B}" destId="{3C8EE833-404F-4230-9942-26DBFB0FE194}" srcOrd="8" destOrd="0" presId="urn:microsoft.com/office/officeart/2005/8/layout/cycle6"/>
    <dgm:cxn modelId="{C85DC230-CD05-45DF-A488-F2DFDD23BEF6}" type="presParOf" srcId="{9F7B3B1F-47C0-441E-BB30-C11EB29FE66B}" destId="{0661149E-A091-441B-A659-D55EA3D8E3CA}" srcOrd="9" destOrd="0" presId="urn:microsoft.com/office/officeart/2005/8/layout/cycle6"/>
    <dgm:cxn modelId="{257B67A9-51B7-4C4F-BE3D-DFDD962D7775}" type="presParOf" srcId="{9F7B3B1F-47C0-441E-BB30-C11EB29FE66B}" destId="{F5E3FC57-242F-4039-BB51-8ECC8E376CC4}" srcOrd="10" destOrd="0" presId="urn:microsoft.com/office/officeart/2005/8/layout/cycle6"/>
    <dgm:cxn modelId="{A9C43C4C-17F0-4570-9752-8D0F11866ACC}" type="presParOf" srcId="{9F7B3B1F-47C0-441E-BB30-C11EB29FE66B}" destId="{27859D4D-B490-405A-AE41-73E85D94FC82}" srcOrd="11" destOrd="0" presId="urn:microsoft.com/office/officeart/2005/8/layout/cycle6"/>
    <dgm:cxn modelId="{3E5309D5-7198-4568-AD7F-C2F89E612060}" type="presParOf" srcId="{9F7B3B1F-47C0-441E-BB30-C11EB29FE66B}" destId="{559183B6-FDFF-4A4F-8017-60D548FAB1DC}" srcOrd="12" destOrd="0" presId="urn:microsoft.com/office/officeart/2005/8/layout/cycle6"/>
    <dgm:cxn modelId="{2E5C2E2F-8F62-4FE4-9982-B069E2F2CEBD}" type="presParOf" srcId="{9F7B3B1F-47C0-441E-BB30-C11EB29FE66B}" destId="{D35E9A4A-1AC9-4EE0-907D-10B56D1B318A}" srcOrd="13" destOrd="0" presId="urn:microsoft.com/office/officeart/2005/8/layout/cycle6"/>
    <dgm:cxn modelId="{B41F28B4-745F-429A-849A-1B736BE43D9D}" type="presParOf" srcId="{9F7B3B1F-47C0-441E-BB30-C11EB29FE66B}" destId="{24EBB901-33EA-41A3-AD76-350001E870A6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176361-5C95-427B-958E-6F1DA278FB36}">
      <dsp:nvSpPr>
        <dsp:cNvPr id="0" name=""/>
        <dsp:cNvSpPr/>
      </dsp:nvSpPr>
      <dsp:spPr>
        <a:xfrm>
          <a:off x="1881735" y="683436"/>
          <a:ext cx="1522940" cy="9899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 бытовые сюжеты</a:t>
          </a:r>
          <a:endParaRPr lang="ru-RU" sz="1200" kern="1200" dirty="0"/>
        </a:p>
      </dsp:txBody>
      <dsp:txXfrm>
        <a:off x="1881735" y="683436"/>
        <a:ext cx="1522940" cy="989911"/>
      </dsp:txXfrm>
    </dsp:sp>
    <dsp:sp modelId="{3F28EA58-8363-4292-AD4A-619657EA72E8}">
      <dsp:nvSpPr>
        <dsp:cNvPr id="0" name=""/>
        <dsp:cNvSpPr/>
      </dsp:nvSpPr>
      <dsp:spPr>
        <a:xfrm>
          <a:off x="665101" y="1178392"/>
          <a:ext cx="3956209" cy="3956209"/>
        </a:xfrm>
        <a:custGeom>
          <a:avLst/>
          <a:gdLst/>
          <a:ahLst/>
          <a:cxnLst/>
          <a:rect l="0" t="0" r="0" b="0"/>
          <a:pathLst>
            <a:path>
              <a:moveTo>
                <a:pt x="2750042" y="156838"/>
              </a:moveTo>
              <a:arcTo wR="1978104" hR="1978104" stAng="17578169" swAng="1961928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053373-5067-4D65-9E91-0CCB236E3009}">
      <dsp:nvSpPr>
        <dsp:cNvPr id="0" name=""/>
        <dsp:cNvSpPr/>
      </dsp:nvSpPr>
      <dsp:spPr>
        <a:xfrm>
          <a:off x="3763025" y="2050273"/>
          <a:ext cx="1522940" cy="9899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Производственные и общественные темы</a:t>
          </a:r>
          <a:endParaRPr lang="ru-RU" sz="1200" kern="1200" dirty="0"/>
        </a:p>
      </dsp:txBody>
      <dsp:txXfrm>
        <a:off x="3763025" y="2050273"/>
        <a:ext cx="1522940" cy="989911"/>
      </dsp:txXfrm>
    </dsp:sp>
    <dsp:sp modelId="{479A2307-83E0-4317-89BB-A1434DF38E81}">
      <dsp:nvSpPr>
        <dsp:cNvPr id="0" name=""/>
        <dsp:cNvSpPr/>
      </dsp:nvSpPr>
      <dsp:spPr>
        <a:xfrm>
          <a:off x="665101" y="1178392"/>
          <a:ext cx="3956209" cy="3956209"/>
        </a:xfrm>
        <a:custGeom>
          <a:avLst/>
          <a:gdLst/>
          <a:ahLst/>
          <a:cxnLst/>
          <a:rect l="0" t="0" r="0" b="0"/>
          <a:pathLst>
            <a:path>
              <a:moveTo>
                <a:pt x="3953491" y="1874438"/>
              </a:moveTo>
              <a:arcTo wR="1978104" hR="1978104" stAng="21419756" swAng="2196602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E38D3A-9494-4921-AC5F-3246B867D5D7}">
      <dsp:nvSpPr>
        <dsp:cNvPr id="0" name=""/>
        <dsp:cNvSpPr/>
      </dsp:nvSpPr>
      <dsp:spPr>
        <a:xfrm>
          <a:off x="3044436" y="4261862"/>
          <a:ext cx="1522940" cy="9899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Героико-патриотические темы</a:t>
          </a:r>
          <a:endParaRPr lang="ru-RU" sz="1200" kern="1200" dirty="0"/>
        </a:p>
      </dsp:txBody>
      <dsp:txXfrm>
        <a:off x="3044436" y="4261862"/>
        <a:ext cx="1522940" cy="989911"/>
      </dsp:txXfrm>
    </dsp:sp>
    <dsp:sp modelId="{3C8EE833-404F-4230-9942-26DBFB0FE194}">
      <dsp:nvSpPr>
        <dsp:cNvPr id="0" name=""/>
        <dsp:cNvSpPr/>
      </dsp:nvSpPr>
      <dsp:spPr>
        <a:xfrm>
          <a:off x="665101" y="1178392"/>
          <a:ext cx="3956209" cy="3956209"/>
        </a:xfrm>
        <a:custGeom>
          <a:avLst/>
          <a:gdLst/>
          <a:ahLst/>
          <a:cxnLst/>
          <a:rect l="0" t="0" r="0" b="0"/>
          <a:pathLst>
            <a:path>
              <a:moveTo>
                <a:pt x="2371474" y="3916702"/>
              </a:moveTo>
              <a:arcTo wR="1978104" hR="1978104" stAng="4711776" swAng="1376448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61149E-A091-441B-A659-D55EA3D8E3CA}">
      <dsp:nvSpPr>
        <dsp:cNvPr id="0" name=""/>
        <dsp:cNvSpPr/>
      </dsp:nvSpPr>
      <dsp:spPr>
        <a:xfrm>
          <a:off x="719034" y="4261862"/>
          <a:ext cx="1522940" cy="9899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Литературные темы, радио, теле, кино-передачи</a:t>
          </a:r>
          <a:endParaRPr lang="ru-RU" sz="1200" kern="1200" dirty="0"/>
        </a:p>
      </dsp:txBody>
      <dsp:txXfrm>
        <a:off x="719034" y="4261862"/>
        <a:ext cx="1522940" cy="989911"/>
      </dsp:txXfrm>
    </dsp:sp>
    <dsp:sp modelId="{27859D4D-B490-405A-AE41-73E85D94FC82}">
      <dsp:nvSpPr>
        <dsp:cNvPr id="0" name=""/>
        <dsp:cNvSpPr/>
      </dsp:nvSpPr>
      <dsp:spPr>
        <a:xfrm>
          <a:off x="665101" y="1178392"/>
          <a:ext cx="3956209" cy="3956209"/>
        </a:xfrm>
        <a:custGeom>
          <a:avLst/>
          <a:gdLst/>
          <a:ahLst/>
          <a:cxnLst/>
          <a:rect l="0" t="0" r="0" b="0"/>
          <a:pathLst>
            <a:path>
              <a:moveTo>
                <a:pt x="330613" y="3072943"/>
              </a:moveTo>
              <a:arcTo wR="1978104" hR="1978104" stAng="8783641" swAng="2196602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9183B6-FDFF-4A4F-8017-60D548FAB1DC}">
      <dsp:nvSpPr>
        <dsp:cNvPr id="0" name=""/>
        <dsp:cNvSpPr/>
      </dsp:nvSpPr>
      <dsp:spPr>
        <a:xfrm>
          <a:off x="445" y="2050273"/>
          <a:ext cx="1522940" cy="9899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«Режиссёрские» темы</a:t>
          </a:r>
          <a:endParaRPr lang="ru-RU" sz="1200" kern="1200" dirty="0"/>
        </a:p>
      </dsp:txBody>
      <dsp:txXfrm>
        <a:off x="445" y="2050273"/>
        <a:ext cx="1522940" cy="989911"/>
      </dsp:txXfrm>
    </dsp:sp>
    <dsp:sp modelId="{24EBB901-33EA-41A3-AD76-350001E870A6}">
      <dsp:nvSpPr>
        <dsp:cNvPr id="0" name=""/>
        <dsp:cNvSpPr/>
      </dsp:nvSpPr>
      <dsp:spPr>
        <a:xfrm>
          <a:off x="665101" y="1178392"/>
          <a:ext cx="3956209" cy="3956209"/>
        </a:xfrm>
        <a:custGeom>
          <a:avLst/>
          <a:gdLst/>
          <a:ahLst/>
          <a:cxnLst/>
          <a:rect l="0" t="0" r="0" b="0"/>
          <a:pathLst>
            <a:path>
              <a:moveTo>
                <a:pt x="344613" y="862486"/>
              </a:moveTo>
              <a:arcTo wR="1978104" hR="1978104" stAng="12859904" swAng="1961928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11" Type="http://schemas.openxmlformats.org/officeDocument/2006/relationships/image" Target="../media/image10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9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Сюжетно-ролевые игры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Рекомендации родителям</a:t>
            </a:r>
            <a:endParaRPr lang="ru-RU" dirty="0"/>
          </a:p>
        </p:txBody>
      </p:sp>
      <p:pic>
        <p:nvPicPr>
          <p:cNvPr id="40962" name="Picture 2" descr="http://img1.liveinternet.ru/images/attach/c/6/93/67/93067303_3937459_x_0fe472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57562"/>
            <a:ext cx="4286280" cy="32147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Дошкольное детство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самый важный период становления личности. В эти годы ребенок приобретает первоначальные знания об окружающей жизни, у него начинает формироваться определенное отношение к людям, к труду, вырабатываются навыки и привычки правильного поведения, складывается характер.</a:t>
            </a:r>
            <a:endParaRPr lang="ru-RU" dirty="0"/>
          </a:p>
        </p:txBody>
      </p:sp>
      <p:pic>
        <p:nvPicPr>
          <p:cNvPr id="2050" name="Picture 2" descr="http://stat17.privet.ru/lr/0a0d5e31a6bf5fbcc99b03e0f4db2dbb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7676" r="767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100011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Игра</a:t>
            </a:r>
            <a:endParaRPr lang="ru-RU" sz="4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5357818" y="2500306"/>
            <a:ext cx="3429000" cy="2857520"/>
          </a:xfrm>
        </p:spPr>
        <p:txBody>
          <a:bodyPr>
            <a:normAutofit/>
          </a:bodyPr>
          <a:lstStyle/>
          <a:p>
            <a:r>
              <a:rPr lang="ru-RU" dirty="0" smtClean="0"/>
              <a:t>в ней развиваются духовные и физические силы ребенка; его внимание, память, воображение, дисциплинированность, </a:t>
            </a:r>
            <a:r>
              <a:rPr lang="ru-RU" dirty="0" smtClean="0"/>
              <a:t>ловкость. Это своеобразный способ </a:t>
            </a:r>
            <a:r>
              <a:rPr lang="ru-RU" dirty="0" smtClean="0"/>
              <a:t>усвоения общественного опыта. В игре формируются и развиваются все стороны личности ребенка, происходят значительные изменения в его психике, которые подготавливают переход к новой, более высокой стадии развития.</a:t>
            </a:r>
            <a:endParaRPr lang="ru-RU" dirty="0"/>
          </a:p>
        </p:txBody>
      </p:sp>
      <p:pic>
        <p:nvPicPr>
          <p:cNvPr id="1028" name="Picture 4" descr="http://photo.allinform.by/files/3/7/1/1/3/deti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9" b="1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Сюжетно-ролевые игры</a:t>
            </a:r>
            <a:endParaRPr lang="ru-RU" sz="40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 них дети воспроизводят в ролях все то, что они видят вокруг себя в жизни и деятельности взрослых. В игре ребенок начинает чувствовать себя членом коллектива, он может справедливо оценивать действия и поступки своих товарищей и свои собственные.</a:t>
            </a:r>
          </a:p>
          <a:p>
            <a:endParaRPr lang="ru-RU" dirty="0"/>
          </a:p>
        </p:txBody>
      </p:sp>
      <p:pic>
        <p:nvPicPr>
          <p:cNvPr id="39938" name="Picture 2" descr="http://pixelbrush.ru/uploads/posts/2011-10/1319023126_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131" r="12131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571480"/>
            <a:ext cx="3429000" cy="1357322"/>
          </a:xfrm>
        </p:spPr>
        <p:txBody>
          <a:bodyPr/>
          <a:lstStyle/>
          <a:p>
            <a:r>
              <a:rPr lang="ru-RU" dirty="0" smtClean="0"/>
              <a:t>Игры бывают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>
          <a:xfrm>
            <a:off x="5389098" y="4643446"/>
            <a:ext cx="3429000" cy="56042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type="pic" idx="1"/>
          </p:nvPr>
        </p:nvGraphicFramePr>
        <p:xfrm>
          <a:off x="214283" y="500042"/>
          <a:ext cx="5286412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8918" name="Picture 6" descr="http://tratatushki.ru/wp-content/uploads/2012/03/Pust-vasha-novaya-semya-budet-postroena-na-krepkom-brak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43240" y="232150"/>
            <a:ext cx="1643074" cy="1232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920" name="Picture 8" descr="http://www.myjulia.ru/data/cache/2010/07/25/473423_8888-800x60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9256" y="2643182"/>
            <a:ext cx="1934412" cy="12525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924" name="Picture 12" descr="http://www.pochemu4ka.ru/_ld/28/287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3438" y="4357694"/>
            <a:ext cx="1681868" cy="121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926" name="Picture 14" descr="http://www.ozedu.ru/files/u2305/1a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98782" y="3000372"/>
            <a:ext cx="1487263" cy="15166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928" name="Picture 16" descr="http://onlytome.com/uploads/posts/2010-07/1280153233_1185883121_skazka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000232" y="5286388"/>
            <a:ext cx="1553343" cy="1417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 для родителей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0" y="1500188"/>
            <a:ext cx="7239000" cy="5005387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1.Позаботьтесь о том, чтобы у ребенка было как можно больше раз- нообразных игр и игрушек, которые надо осознанно выбирать, а не беспорядочно накапливать.</a:t>
            </a:r>
          </a:p>
          <a:p>
            <a:r>
              <a:rPr lang="ru-RU" sz="1600" dirty="0" smtClean="0"/>
              <a:t>2.Заранее согласовывайте с ребенком  требования к хранению и</a:t>
            </a:r>
            <a:br>
              <a:rPr lang="ru-RU" sz="1600" dirty="0" smtClean="0"/>
            </a:br>
            <a:r>
              <a:rPr lang="ru-RU" sz="1600" dirty="0" smtClean="0"/>
              <a:t>уборке игрушек. Продумайте, как можно временно сохранять детские</a:t>
            </a:r>
            <a:br>
              <a:rPr lang="ru-RU" sz="1600" dirty="0" smtClean="0"/>
            </a:br>
            <a:r>
              <a:rPr lang="ru-RU" sz="1600" dirty="0" smtClean="0"/>
              <a:t>постройки и конструкции. За неимением места для длительной  демонстрации  «празднуйте результат» (награждайте автора аплодисментами,</a:t>
            </a:r>
            <a:br>
              <a:rPr lang="ru-RU" sz="1600" dirty="0" smtClean="0"/>
            </a:br>
            <a:r>
              <a:rPr lang="ru-RU" sz="1600" dirty="0" smtClean="0"/>
              <a:t>зарисовывайте его постройку и т.п.) - и только после этого убирайте</a:t>
            </a:r>
            <a:br>
              <a:rPr lang="ru-RU" sz="1600" dirty="0" smtClean="0"/>
            </a:br>
            <a:r>
              <a:rPr lang="ru-RU" sz="1600" dirty="0" smtClean="0"/>
              <a:t>игрушки для хранения.</a:t>
            </a:r>
          </a:p>
          <a:p>
            <a:r>
              <a:rPr lang="ru-RU" sz="1600" dirty="0" smtClean="0"/>
              <a:t>3.Вспоминайте свое детство и рассказывайте ребенку о том, как вы</a:t>
            </a:r>
            <a:br>
              <a:rPr lang="ru-RU" sz="1600" dirty="0" smtClean="0"/>
            </a:br>
            <a:r>
              <a:rPr lang="ru-RU" sz="1600" dirty="0" smtClean="0"/>
              <a:t>играли сами и со своими друзьями. По желанию ребенка показывайте</a:t>
            </a:r>
            <a:br>
              <a:rPr lang="ru-RU" sz="1600" dirty="0" smtClean="0"/>
            </a:br>
            <a:r>
              <a:rPr lang="ru-RU" sz="1600" dirty="0" smtClean="0"/>
              <a:t>известные вам детские игры.</a:t>
            </a:r>
          </a:p>
          <a:p>
            <a:r>
              <a:rPr lang="ru-RU" sz="1600" dirty="0" smtClean="0"/>
              <a:t>4.Наблюдайте за играми ребенка дома и по желанию рассказывайте о них воспитателям; интересуйтесь, во что ребенок предпочитает играть в детском саду.</a:t>
            </a:r>
          </a:p>
          <a:p>
            <a:r>
              <a:rPr lang="ru-RU" sz="1600" dirty="0" smtClean="0"/>
              <a:t>5.Проявляйте уважение к личности ребенка, считайтесь с </a:t>
            </a:r>
            <a:r>
              <a:rPr lang="ru-RU" sz="1600" dirty="0" err="1" smtClean="0"/>
              <a:t>поэтапностью</a:t>
            </a:r>
            <a:r>
              <a:rPr lang="ru-RU" sz="1600" dirty="0" smtClean="0"/>
              <a:t> становления игровой деятельности и не пытайтесь искусственно ее ускорять.</a:t>
            </a:r>
          </a:p>
          <a:p>
            <a:endParaRPr lang="ru-RU" sz="1600" dirty="0"/>
          </a:p>
        </p:txBody>
      </p:sp>
      <p:pic>
        <p:nvPicPr>
          <p:cNvPr id="37890" name="Picture 2" descr="http://img0.liveinternet.ru/images/attach/c/7/98/915/98915718_large_e8e00e8df2c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5000636"/>
            <a:ext cx="1813859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214282" y="571480"/>
            <a:ext cx="7239000" cy="484663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6.Тактично, ненавязчиво предлагайте ребенку помощь в создании</a:t>
            </a:r>
            <a:br>
              <a:rPr lang="ru-RU" dirty="0" smtClean="0"/>
            </a:br>
            <a:r>
              <a:rPr lang="ru-RU" dirty="0" smtClean="0"/>
              <a:t>игровой среды («Может быть, тебе для приготовления обеда понадобится моя кастрюля? А хочешь, я помогу тебе сделать гараж для твоей машины?» и т.п.). Отказ ребенка воспринимайте как должное («Конечно, тебе виднее. Но если тебе что-то понадобится, то я буду рада тебе помочь»). Все последующие обращения ребенка расценивайте как проявление к вам доверия и уважения за ваши деликатность и такт.</a:t>
            </a:r>
          </a:p>
          <a:p>
            <a:r>
              <a:rPr lang="ru-RU" dirty="0" smtClean="0"/>
              <a:t>7.Проявляйте инициативу и выражайте искреннее желание участвовать в игре.</a:t>
            </a:r>
          </a:p>
          <a:p>
            <a:r>
              <a:rPr lang="ru-RU" dirty="0" smtClean="0"/>
              <a:t>8.Получив согласие ребенка на ваше участие в игре, поинтересуйтесь своей ролью («А кем я буду?») и безоговорочно, с благодарностью примите ее.</a:t>
            </a:r>
          </a:p>
          <a:p>
            <a:r>
              <a:rPr lang="ru-RU" dirty="0" smtClean="0"/>
              <a:t>9.В случае если вы не понимаете ситуацию и желания ребенка,</a:t>
            </a:r>
            <a:br>
              <a:rPr lang="ru-RU" dirty="0" smtClean="0"/>
            </a:br>
            <a:r>
              <a:rPr lang="ru-RU" dirty="0" smtClean="0"/>
              <a:t>уточните у него важные для развертывания сюжета обстоятельства,</a:t>
            </a:r>
            <a:br>
              <a:rPr lang="ru-RU" dirty="0" smtClean="0"/>
            </a:br>
            <a:r>
              <a:rPr lang="ru-RU" dirty="0" smtClean="0"/>
              <a:t>связанные с характеристикой героя, его поведением и т.п. («А какой я буду лисой - доброй или злой?»).</a:t>
            </a:r>
          </a:p>
          <a:p>
            <a:r>
              <a:rPr lang="ru-RU" dirty="0" smtClean="0"/>
              <a:t> 10. Действуя в роли, проявляйте инициативу и самостоятельность, старайтесь мотивировать поступки того героя, чью роль вы выполняете. Если возникнут трудности - не теряйтесь, не прекращайте игру, а спрашивайте у ребенка, как вам следует поступить («Что мне дальше делать?»).</a:t>
            </a:r>
          </a:p>
          <a:p>
            <a:endParaRPr lang="ru-RU" dirty="0"/>
          </a:p>
        </p:txBody>
      </p:sp>
      <p:pic>
        <p:nvPicPr>
          <p:cNvPr id="6" name="Picture 2" descr="http://im1-tub-ru.yandex.net/i?id=114578184-1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5072074"/>
            <a:ext cx="2885174" cy="15032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img01.chitalnya.ru/upload2/139/9356750026345253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4500570"/>
            <a:ext cx="2621073" cy="21859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612845"/>
            <a:ext cx="6500842" cy="355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1600" dirty="0" smtClean="0"/>
              <a:t>11. По окончании игры выразите ребенку  удовлетворение и выскажите надежду на то, что и в следующий раз он пригласит вас участвовать в ней.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1600" dirty="0" smtClean="0"/>
              <a:t> 12. Оказывайте постоянное внимание и проявляйте уважение к детским играм.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1600" dirty="0" smtClean="0"/>
              <a:t> 13. Выражайте одобрение и восхищение по поводу того, что дети самостоятельны и инициативны в своих играх («Какой ты молодец (умница)! Как  тебе удается все это самому (самой) придумать?»).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1600" dirty="0" smtClean="0"/>
              <a:t>14. Сопереживайте чувствам детей в играх - умейте увидеть смешное</a:t>
            </a:r>
            <a:br>
              <a:rPr lang="ru-RU" sz="1600" dirty="0" smtClean="0"/>
            </a:br>
            <a:r>
              <a:rPr lang="ru-RU" sz="1600" dirty="0" smtClean="0"/>
              <a:t>в том, что кажется им смешным, грустить по поводу того, что кажется им</a:t>
            </a:r>
            <a:br>
              <a:rPr lang="ru-RU" sz="1600" dirty="0" smtClean="0"/>
            </a:br>
            <a:r>
              <a:rPr lang="ru-RU" sz="1600" dirty="0" smtClean="0"/>
              <a:t>грустным, и т.д.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1600" dirty="0" smtClean="0"/>
              <a:t>15.Привлекайте внимание ребенка к педагогически ценным и эстетичным играм и игрушкам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Презентацию представила воспитатель группы № 6 «</a:t>
            </a:r>
            <a:r>
              <a:rPr lang="ru-RU" dirty="0" err="1" smtClean="0"/>
              <a:t>Курносики</a:t>
            </a:r>
            <a:r>
              <a:rPr lang="ru-RU" dirty="0" smtClean="0"/>
              <a:t>»</a:t>
            </a:r>
          </a:p>
          <a:p>
            <a:endParaRPr lang="ru-RU" dirty="0" smtClean="0"/>
          </a:p>
          <a:p>
            <a:r>
              <a:rPr lang="ru-RU" sz="2000" dirty="0" smtClean="0"/>
              <a:t>МОЧАЛОВА </a:t>
            </a:r>
          </a:p>
          <a:p>
            <a:r>
              <a:rPr lang="ru-RU" sz="2000" dirty="0" smtClean="0"/>
              <a:t>ГАЛИНА АЛЕКСЕЕВНА</a:t>
            </a:r>
            <a:endParaRPr lang="ru-RU" sz="2000" dirty="0"/>
          </a:p>
        </p:txBody>
      </p:sp>
      <p:pic>
        <p:nvPicPr>
          <p:cNvPr id="27652" name="Picture 4" descr="http://files.myopera.com/wishingstar_0305/albums/543637/Children_Day_vector_wallpaper_0168013a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</TotalTime>
  <Words>198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Сюжетно-ролевые игры</vt:lpstr>
      <vt:lpstr>Дошкольное детство</vt:lpstr>
      <vt:lpstr>Игра</vt:lpstr>
      <vt:lpstr>Сюжетно-ролевые игры</vt:lpstr>
      <vt:lpstr>Игры бывают</vt:lpstr>
      <vt:lpstr>Рекомендации для родителей</vt:lpstr>
      <vt:lpstr>Слайд 7</vt:lpstr>
      <vt:lpstr>Слайд 8</vt:lpstr>
      <vt:lpstr>спасибо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Сюжетно-ролевые игры</dc:title>
  <dc:creator>Сергей</dc:creator>
  <cp:lastModifiedBy>Сергей</cp:lastModifiedBy>
  <cp:revision>17</cp:revision>
  <dcterms:created xsi:type="dcterms:W3CDTF">2013-11-27T14:41:13Z</dcterms:created>
  <dcterms:modified xsi:type="dcterms:W3CDTF">2013-11-27T15:57:29Z</dcterms:modified>
</cp:coreProperties>
</file>