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9" r:id="rId4"/>
    <p:sldId id="265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00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19888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Воспитатель: Иванова Н.В.</a:t>
            </a:r>
          </a:p>
          <a:p>
            <a:r>
              <a:rPr lang="ru-RU" sz="1400" b="1" dirty="0" smtClean="0"/>
              <a:t>ГБДОУ Детский сад №69</a:t>
            </a:r>
          </a:p>
          <a:p>
            <a:r>
              <a:rPr lang="ru-RU" sz="1400" b="1" dirty="0" smtClean="0"/>
              <a:t>Красносельского р-на</a:t>
            </a:r>
          </a:p>
          <a:p>
            <a:r>
              <a:rPr lang="ru-RU" sz="1400" b="1" dirty="0" smtClean="0"/>
              <a:t>г.Санкт-Петербург</a:t>
            </a:r>
            <a:endParaRPr lang="ru-RU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477">
        <p:split orient="vert"/>
      </p:transition>
    </mc:Choice>
    <mc:Fallback>
      <p:transition spd="slow" advTm="44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6115">
        <p:circle/>
      </p:transition>
    </mc:Choice>
    <mc:Fallback>
      <p:transition spd="slow" advTm="61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6193">
        <p:split orient="vert"/>
      </p:transition>
    </mc:Choice>
    <mc:Fallback>
      <p:transition spd="slow" advTm="261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4540">
        <p:circle/>
      </p:transition>
    </mc:Choice>
    <mc:Fallback>
      <p:transition spd="slow" advTm="145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255</TotalTime>
  <Words>86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скоро лето</vt:lpstr>
      <vt:lpstr>Слайд 1</vt:lpstr>
      <vt:lpstr>Слайд 2</vt:lpstr>
      <vt:lpstr>Слайд 3</vt:lpstr>
      <vt:lpstr>Растения – целители и врачеватели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Acer</cp:lastModifiedBy>
  <cp:revision>33</cp:revision>
  <dcterms:created xsi:type="dcterms:W3CDTF">2010-10-17T00:10:57Z</dcterms:created>
  <dcterms:modified xsi:type="dcterms:W3CDTF">2013-11-10T12:06:46Z</dcterms:modified>
</cp:coreProperties>
</file>