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418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Собаки-космонавты </a:t>
            </a:r>
            <a:r>
              <a:rPr lang="ru-RU" b="1" dirty="0">
                <a:solidFill>
                  <a:schemeClr val="bg1"/>
                </a:solidFill>
              </a:rPr>
              <a:t>Белка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dirty="0">
                <a:solidFill>
                  <a:schemeClr val="bg1"/>
                </a:solidFill>
              </a:rPr>
              <a:t>и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dirty="0">
                <a:solidFill>
                  <a:schemeClr val="bg1"/>
                </a:solidFill>
              </a:rPr>
              <a:t>Стрелка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75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058688">
            <a:off x="-1066986" y="970375"/>
            <a:ext cx="5328592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b="1" dirty="0"/>
              <a:t>Гагарин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Юрий</a:t>
            </a:r>
            <a:r>
              <a:rPr lang="ru-RU" b="1" dirty="0"/>
              <a:t> </a:t>
            </a:r>
            <a:r>
              <a:rPr lang="ru-RU" b="1" dirty="0" smtClean="0"/>
              <a:t>Алексеевич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50251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0899" y="692696"/>
            <a:ext cx="4386875" cy="108012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Валентина Терешкова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8144" y="5378541"/>
            <a:ext cx="2520280" cy="1296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b="1" dirty="0">
                <a:solidFill>
                  <a:schemeClr val="bg1"/>
                </a:solidFill>
              </a:rPr>
              <a:t>Светлана Савицкая</a:t>
            </a:r>
          </a:p>
        </p:txBody>
      </p:sp>
      <p:pic>
        <p:nvPicPr>
          <p:cNvPr id="2050" name="Picture 2" descr="http://images.samogo.net/images/71657179_Samaja-velikaja-zhenshhin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626" y="260648"/>
            <a:ext cx="477202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оОбраз. События - Образовательный портал Хабаровского кра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4824536" cy="322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909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5052" y="-24950"/>
            <a:ext cx="4968552" cy="72008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Алексей Леонов</a:t>
            </a:r>
          </a:p>
        </p:txBody>
      </p:sp>
      <p:pic>
        <p:nvPicPr>
          <p:cNvPr id="3074" name="Picture 2" descr="Леонов Алексей Архипович - родился 30.05.1934. Краткая биограф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22" y="908720"/>
            <a:ext cx="3915409" cy="491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645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2027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ена\Desktop\0025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04864"/>
            <a:ext cx="5160150" cy="330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5435352"/>
            <a:ext cx="48965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Пионер космической техники конструктор ракетных двигателей </a:t>
            </a:r>
            <a:r>
              <a:rPr lang="ru-RU" sz="2800" b="1" dirty="0" err="1">
                <a:solidFill>
                  <a:schemeClr val="bg1"/>
                </a:solidFill>
              </a:rPr>
              <a:t>А.М.Исаев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27" name="Picture 3" descr="C:\Users\Лена\Desktop\0004-002-Tereshkova-pered-start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380978" cy="356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89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8571" y="260648"/>
            <a:ext cx="4042792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Телескоп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69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518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3016" y="5589240"/>
            <a:ext cx="5770984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Воздушный шар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234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445224"/>
            <a:ext cx="5626968" cy="1143000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chemeClr val="bg1"/>
                </a:solidFill>
              </a:rPr>
              <a:t>Дирижабль</a:t>
            </a:r>
          </a:p>
        </p:txBody>
      </p:sp>
    </p:spTree>
    <p:extLst>
      <p:ext uri="{BB962C8B-B14F-4D97-AF65-F5344CB8AC3E}">
        <p14:creationId xmlns:p14="http://schemas.microsoft.com/office/powerpoint/2010/main" val="188495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Самолет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91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68560" y="5387975"/>
            <a:ext cx="6244750" cy="147002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Королёв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sz="4000" b="1" dirty="0" smtClean="0">
                <a:solidFill>
                  <a:schemeClr val="bg1"/>
                </a:solidFill>
              </a:rPr>
              <a:t>Сергей Павлович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9424" y="116632"/>
            <a:ext cx="4784576" cy="838944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Спутник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Лена\Desktop\x_cc3efe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3040022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1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Циолковский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Константин Эдуардович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805264"/>
            <a:ext cx="2386608" cy="748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Ракета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6845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17</Words>
  <Application>Microsoft Office PowerPoint</Application>
  <PresentationFormat>Экран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Телескоп</vt:lpstr>
      <vt:lpstr>Презентация PowerPoint</vt:lpstr>
      <vt:lpstr>Воздушный шар</vt:lpstr>
      <vt:lpstr>Дирижабль</vt:lpstr>
      <vt:lpstr>Самолет</vt:lpstr>
      <vt:lpstr>Королёв Сергей Павлович</vt:lpstr>
      <vt:lpstr>Циолковский Константин Эдуардович</vt:lpstr>
      <vt:lpstr>Собаки-космонавты Белка и Стрелка</vt:lpstr>
      <vt:lpstr> Гагарин Юрий Алексеевич</vt:lpstr>
      <vt:lpstr>Валентина Терешкова </vt:lpstr>
      <vt:lpstr>Алексей Леонов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Лена</cp:lastModifiedBy>
  <cp:revision>8</cp:revision>
  <dcterms:created xsi:type="dcterms:W3CDTF">2015-01-26T16:38:25Z</dcterms:created>
  <dcterms:modified xsi:type="dcterms:W3CDTF">2015-01-26T17:54:37Z</dcterms:modified>
</cp:coreProperties>
</file>