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4" autoAdjust="0"/>
    <p:restoredTop sz="78853" autoAdjust="0"/>
  </p:normalViewPr>
  <p:slideViewPr>
    <p:cSldViewPr>
      <p:cViewPr varScale="1">
        <p:scale>
          <a:sx n="57" d="100"/>
          <a:sy n="57" d="100"/>
        </p:scale>
        <p:origin x="-154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573CF-9999-4344-A2E0-30CDD8C03457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FE743-5E01-415E-A12B-331FD0517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FE743-5E01-415E-A12B-331FD05171E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5DAC-590D-425C-A452-77DC38F4EA6F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7814-B199-446C-812F-D5AA54FD9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5DAC-590D-425C-A452-77DC38F4EA6F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7814-B199-446C-812F-D5AA54FD9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5DAC-590D-425C-A452-77DC38F4EA6F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7814-B199-446C-812F-D5AA54FD9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5DAC-590D-425C-A452-77DC38F4EA6F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7814-B199-446C-812F-D5AA54FD9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5DAC-590D-425C-A452-77DC38F4EA6F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7814-B199-446C-812F-D5AA54FD9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5DAC-590D-425C-A452-77DC38F4EA6F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7814-B199-446C-812F-D5AA54FD9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5DAC-590D-425C-A452-77DC38F4EA6F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7814-B199-446C-812F-D5AA54FD9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5DAC-590D-425C-A452-77DC38F4EA6F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7814-B199-446C-812F-D5AA54FD9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5DAC-590D-425C-A452-77DC38F4EA6F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7814-B199-446C-812F-D5AA54FD9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5DAC-590D-425C-A452-77DC38F4EA6F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7814-B199-446C-812F-D5AA54FD9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5DAC-590D-425C-A452-77DC38F4EA6F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7814-B199-446C-812F-D5AA54FD9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85DAC-590D-425C-A452-77DC38F4EA6F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17814-B199-446C-812F-D5AA54FD9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912768" cy="1440160"/>
          </a:xfrm>
          <a:solidFill>
            <a:srgbClr val="FF0000">
              <a:alpha val="92941"/>
            </a:srgbClr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Естествознание.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Тема: Клетки крови. 9 класс.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5759624" y="5373216"/>
            <a:ext cx="3276872" cy="1224136"/>
          </a:xfrm>
          <a:solidFill>
            <a:srgbClr val="FF0000"/>
          </a:solidFill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ГБС(к)ОУ школа №499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учитель естествознания </a:t>
            </a:r>
            <a:r>
              <a:rPr lang="ru-RU" sz="2400" dirty="0" err="1" smtClean="0">
                <a:solidFill>
                  <a:schemeClr val="bg1"/>
                </a:solidFill>
              </a:rPr>
              <a:t>Цирдава</a:t>
            </a:r>
            <a:r>
              <a:rPr lang="ru-RU" sz="2400" dirty="0" smtClean="0">
                <a:solidFill>
                  <a:schemeClr val="bg1"/>
                </a:solidFill>
              </a:rPr>
              <a:t> А.В.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12</Words>
  <Application>Microsoft Office PowerPoint</Application>
  <PresentationFormat>Экран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Естествознание. Тема: Клетки крови. 9 класс.</vt:lpstr>
    </vt:vector>
  </TitlesOfParts>
  <Company>Stroy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OOO</dc:creator>
  <cp:lastModifiedBy>Учитель</cp:lastModifiedBy>
  <cp:revision>154</cp:revision>
  <dcterms:created xsi:type="dcterms:W3CDTF">2012-12-11T18:14:24Z</dcterms:created>
  <dcterms:modified xsi:type="dcterms:W3CDTF">2015-04-28T07:20:30Z</dcterms:modified>
</cp:coreProperties>
</file>