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63" r:id="rId4"/>
    <p:sldId id="272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924"/>
            <a:ext cx="9170116" cy="68030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57" y="2859086"/>
            <a:ext cx="686435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669228" cy="228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9" y="1334375"/>
            <a:ext cx="43564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629" y="692696"/>
            <a:ext cx="6941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Голубой (малый) пингвин (</a:t>
            </a:r>
            <a:r>
              <a:rPr lang="en-US" sz="2800" b="1" i="1" dirty="0"/>
              <a:t>Eudyptula minor)</a:t>
            </a:r>
            <a:endParaRPr lang="ru-RU" sz="28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92443"/>
              </p:ext>
            </p:extLst>
          </p:nvPr>
        </p:nvGraphicFramePr>
        <p:xfrm>
          <a:off x="21836" y="5589240"/>
          <a:ext cx="7005464" cy="1097280"/>
        </p:xfrm>
        <a:graphic>
          <a:graphicData uri="http://schemas.openxmlformats.org/drawingml/2006/table">
            <a:tbl>
              <a:tblPr/>
              <a:tblGrid>
                <a:gridCol w="2335155"/>
                <a:gridCol w="4670309"/>
              </a:tblGrid>
              <a:tr h="774547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40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1,5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/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восточное побережье Новой Зеландии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967" y="4738582"/>
            <a:ext cx="2825891" cy="21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3457" y="1200180"/>
            <a:ext cx="4211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Древний предок птицы.</a:t>
            </a:r>
          </a:p>
          <a:p>
            <a:endParaRPr lang="ru-RU" dirty="0"/>
          </a:p>
          <a:p>
            <a:r>
              <a:rPr lang="ru-RU" dirty="0"/>
              <a:t>2. Пингвин, обитающий на островах близ Антарктиды.</a:t>
            </a:r>
          </a:p>
          <a:p>
            <a:endParaRPr lang="ru-RU" dirty="0"/>
          </a:p>
          <a:p>
            <a:r>
              <a:rPr lang="ru-RU" dirty="0"/>
              <a:t>3. Не летающие птицы. Тело держат вертикально на задних лапах. Хорошо плавают, добывая пищу.</a:t>
            </a:r>
          </a:p>
          <a:p>
            <a:endParaRPr lang="ru-RU" dirty="0"/>
          </a:p>
          <a:p>
            <a:r>
              <a:rPr lang="ru-RU" dirty="0"/>
              <a:t>4. Самый крупный представитель отряда.</a:t>
            </a:r>
          </a:p>
          <a:p>
            <a:endParaRPr lang="ru-RU" dirty="0"/>
          </a:p>
          <a:p>
            <a:r>
              <a:rPr lang="ru-RU" dirty="0"/>
              <a:t>5. Вид пингвина обитающего в Антарктиде.</a:t>
            </a:r>
          </a:p>
          <a:p>
            <a:endParaRPr lang="ru-RU" dirty="0"/>
          </a:p>
          <a:p>
            <a:r>
              <a:rPr lang="ru-RU" dirty="0"/>
              <a:t>6. Самый маленький пингвин, обитающий у южных берегов Австралии, Тасмании, Новой Зеландии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46816"/>
            <a:ext cx="4279462" cy="386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4354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теперь вы…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5324816" cy="43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940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Пингвин — единственная птица, которая может плавать, </a:t>
            </a:r>
            <a:r>
              <a:rPr lang="ru-RU" dirty="0" smtClean="0"/>
              <a:t>но …………...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011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основном, большинство разновидностей пингвинов обитают на </a:t>
            </a:r>
            <a:r>
              <a:rPr lang="ru-RU" dirty="0" smtClean="0"/>
              <a:t>………….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4482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Их крылья, сформированные как плавники, помогают </a:t>
            </a:r>
            <a:r>
              <a:rPr lang="ru-RU" dirty="0" smtClean="0"/>
              <a:t>им    ……………..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306951"/>
            <a:ext cx="514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 них также есть замечательная </a:t>
            </a:r>
            <a:r>
              <a:rPr lang="ru-RU" dirty="0" smtClean="0"/>
              <a:t>способность ………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7172" y="2812795"/>
            <a:ext cx="5035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</a:t>
            </a:r>
            <a:r>
              <a:rPr lang="ru-RU" dirty="0"/>
              <a:t>не терять тепло, пингвины имеют жесткие, очень компактно </a:t>
            </a:r>
            <a:r>
              <a:rPr lang="ru-RU" dirty="0" smtClean="0"/>
              <a:t>расположенные  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7172" y="34982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Большинство разновидностей пингвинов </a:t>
            </a:r>
            <a:r>
              <a:rPr lang="ru-RU" dirty="0" smtClean="0"/>
              <a:t>строит  ………  Кроме …….     Они  …….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66370"/>
            <a:ext cx="2179311" cy="21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30744"/>
            <a:ext cx="6352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Заверши фразу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8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49" y="722313"/>
            <a:ext cx="80482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2132" y="38975"/>
            <a:ext cx="582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Отряд пингвины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3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105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021" y="3498285"/>
            <a:ext cx="4866968" cy="32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529" y="472153"/>
            <a:ext cx="4435456" cy="29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4371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Способы передвижения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9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955" y="3579231"/>
            <a:ext cx="47625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867" y="332656"/>
            <a:ext cx="8836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Многообразие пингвинов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25598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Ученые зоологи выделяют около 18 видов пингвинов. </a:t>
            </a:r>
          </a:p>
          <a:p>
            <a:r>
              <a:rPr lang="ru-RU" sz="2400" dirty="0" smtClean="0"/>
              <a:t>Они населяют не только побережья Антарктиды, но и острова в Индийском море, Южную Австралию и Африку.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81" y="2636912"/>
            <a:ext cx="4251154" cy="2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9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868671"/>
            <a:ext cx="365800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857" y="851515"/>
            <a:ext cx="356867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Императорский пингвин (</a:t>
            </a:r>
            <a:r>
              <a:rPr lang="en-US" sz="2400" b="1" i="1" dirty="0"/>
              <a:t>Aptenodytes </a:t>
            </a:r>
            <a:r>
              <a:rPr lang="en-US" sz="2400" b="1" i="1" dirty="0" err="1"/>
              <a:t>forsteri</a:t>
            </a:r>
            <a:r>
              <a:rPr lang="en-US" sz="2400" b="1" i="1" dirty="0"/>
              <a:t>)</a:t>
            </a:r>
            <a:endParaRPr lang="ru-RU" sz="24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01915"/>
              </p:ext>
            </p:extLst>
          </p:nvPr>
        </p:nvGraphicFramePr>
        <p:xfrm>
          <a:off x="281881" y="4253047"/>
          <a:ext cx="8229600" cy="109728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112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27-40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135-175 тыс. пар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континентальное побережье Антарктики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6856" y="5517231"/>
            <a:ext cx="8433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Императорские пингвины не строят гнезд; они сохраняют яйцо между ног под свободным сгибом кожи, называемым карманом для выводка.</a:t>
            </a:r>
          </a:p>
        </p:txBody>
      </p:sp>
    </p:spTree>
    <p:extLst>
      <p:ext uri="{BB962C8B-B14F-4D97-AF65-F5344CB8AC3E}">
        <p14:creationId xmlns:p14="http://schemas.microsoft.com/office/powerpoint/2010/main" val="24431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31030"/>
            <a:ext cx="2458558" cy="344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31030"/>
            <a:ext cx="3384376" cy="308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018" y="260648"/>
            <a:ext cx="665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Королевский пингвин (</a:t>
            </a:r>
            <a:r>
              <a:rPr lang="en-US" sz="2400" b="1" i="1" dirty="0"/>
              <a:t>Aptenodytes </a:t>
            </a:r>
            <a:r>
              <a:rPr lang="en-US" sz="2400" b="1" i="1" dirty="0" err="1"/>
              <a:t>patagonicus</a:t>
            </a:r>
            <a:r>
              <a:rPr lang="en-US" sz="2400" b="1" i="1" dirty="0"/>
              <a:t>)</a:t>
            </a:r>
            <a:endParaRPr lang="ru-RU" sz="24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64137"/>
              </p:ext>
            </p:extLst>
          </p:nvPr>
        </p:nvGraphicFramePr>
        <p:xfrm>
          <a:off x="251520" y="4221088"/>
          <a:ext cx="8229600" cy="109728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1097280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94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13,5-16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более 1 млн. пар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субантарктические острова, шельф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550103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Королевский пингвин не вьет гнезда, а высиживает яйцо удерживая его на ногах и укрывая сверху складкой кожи, причем занимается этим исключительно самец. </a:t>
            </a:r>
          </a:p>
        </p:txBody>
      </p:sp>
    </p:spTree>
    <p:extLst>
      <p:ext uri="{BB962C8B-B14F-4D97-AF65-F5344CB8AC3E}">
        <p14:creationId xmlns:p14="http://schemas.microsoft.com/office/powerpoint/2010/main" val="1852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3744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935151"/>
            <a:ext cx="33830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232" y="169476"/>
            <a:ext cx="5505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Пингвин Адели (</a:t>
            </a:r>
            <a:r>
              <a:rPr lang="en-US" sz="2800" b="1" i="1" dirty="0" err="1"/>
              <a:t>Pygoscelis</a:t>
            </a:r>
            <a:r>
              <a:rPr lang="en-US" sz="2800" b="1" i="1" dirty="0"/>
              <a:t> </a:t>
            </a:r>
            <a:r>
              <a:rPr lang="en-US" sz="2800" b="1" i="1" dirty="0" err="1"/>
              <a:t>adeliae</a:t>
            </a:r>
            <a:r>
              <a:rPr lang="en-US" dirty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51168"/>
              </p:ext>
            </p:extLst>
          </p:nvPr>
        </p:nvGraphicFramePr>
        <p:xfrm>
          <a:off x="-21348" y="4149080"/>
          <a:ext cx="8229600" cy="109728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45-60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3,5-4,5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около 4170 тыс. пар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континентальное побережье Антарктики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020" y="5517232"/>
            <a:ext cx="8405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период гнездования самец ищет самку, предлагая ей свадебный подарок – камешек. Та, которая примет дар, становится его верной спутницей на всю жизнь. </a:t>
            </a:r>
          </a:p>
        </p:txBody>
      </p:sp>
    </p:spTree>
    <p:extLst>
      <p:ext uri="{BB962C8B-B14F-4D97-AF65-F5344CB8AC3E}">
        <p14:creationId xmlns:p14="http://schemas.microsoft.com/office/powerpoint/2010/main" val="1963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1311466"/>
            <a:ext cx="2803773" cy="365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03" y="1196752"/>
            <a:ext cx="4355649" cy="388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003" y="476672"/>
            <a:ext cx="6528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/>
              <a:t>Хохлатый пингвин (</a:t>
            </a:r>
            <a:r>
              <a:rPr lang="en-US" sz="2800" i="1" dirty="0"/>
              <a:t>Eudyptes chrysocome)</a:t>
            </a:r>
            <a:endParaRPr lang="ru-RU" sz="28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284907"/>
              </p:ext>
            </p:extLst>
          </p:nvPr>
        </p:nvGraphicFramePr>
        <p:xfrm>
          <a:off x="349927" y="5229200"/>
          <a:ext cx="8229600" cy="109728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40-45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2,3-2,7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3,5 млн. пар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антарктические и субантарктические острова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1196752"/>
            <a:ext cx="408045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404664"/>
            <a:ext cx="8055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Золотоволосый пингвин (</a:t>
            </a:r>
            <a:r>
              <a:rPr lang="en-US" sz="2800" b="1" i="1" dirty="0"/>
              <a:t>Eudyptes </a:t>
            </a:r>
            <a:r>
              <a:rPr lang="en-US" sz="2800" b="1" i="1" dirty="0" err="1"/>
              <a:t>chrysolophus</a:t>
            </a:r>
            <a:r>
              <a:rPr lang="en-US" sz="2800" b="1" i="1" dirty="0"/>
              <a:t>)</a:t>
            </a:r>
            <a:endParaRPr lang="ru-RU" sz="28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09295"/>
              </p:ext>
            </p:extLst>
          </p:nvPr>
        </p:nvGraphicFramePr>
        <p:xfrm>
          <a:off x="107504" y="5374828"/>
          <a:ext cx="8229600" cy="1371600"/>
        </p:xfrm>
        <a:graphic>
          <a:graphicData uri="http://schemas.openxmlformats.org/drawingml/2006/table">
            <a:tbl>
              <a:tblPr/>
              <a:tblGrid>
                <a:gridCol w="2743200"/>
                <a:gridCol w="54864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Arial Cyr"/>
                        </a:rPr>
                        <a:t>Рост: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Вес: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Численность: </a:t>
                      </a:r>
                      <a:br>
                        <a:rPr lang="ru-RU" b="1" dirty="0">
                          <a:latin typeface="Arial Cyr"/>
                        </a:rPr>
                      </a:br>
                      <a:r>
                        <a:rPr lang="ru-RU" b="1" dirty="0">
                          <a:latin typeface="Arial Cyr"/>
                        </a:rPr>
                        <a:t>Место обитания: 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i="1" dirty="0">
                          <a:latin typeface="Arial Cyr"/>
                        </a:rPr>
                        <a:t>50-60 см.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4,5 кг.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более 11,5 млн. пар</a:t>
                      </a:r>
                      <a:br>
                        <a:rPr lang="ru-RU" i="1" dirty="0">
                          <a:latin typeface="Arial Cyr"/>
                        </a:rPr>
                      </a:br>
                      <a:r>
                        <a:rPr lang="ru-RU" i="1" dirty="0">
                          <a:latin typeface="Arial Cyr"/>
                        </a:rPr>
                        <a:t>субантарктические острова в Атлантическом и Индийском океанах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59" y="3933056"/>
            <a:ext cx="2553093" cy="216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307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Слушатель</cp:lastModifiedBy>
  <cp:revision>18</cp:revision>
  <dcterms:created xsi:type="dcterms:W3CDTF">2013-10-29T04:52:10Z</dcterms:created>
  <dcterms:modified xsi:type="dcterms:W3CDTF">2015-04-28T18:19:58Z</dcterms:modified>
</cp:coreProperties>
</file>